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 Dem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E5"/>
          </a:solidFill>
        </a:fill>
      </a:tcStyle>
    </a:wholeTbl>
    <a:band2H>
      <a:tcTxStyle b="def" i="def"/>
      <a:tcStyle>
        <a:tcBdr/>
        <a:fill>
          <a:solidFill>
            <a:srgbClr val="E7F2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F6"/>
          </a:solidFill>
        </a:fill>
      </a:tcStyle>
    </a:wholeTbl>
    <a:band2H>
      <a:tcTxStyle b="def" i="def"/>
      <a:tcStyle>
        <a:tcBdr/>
        <a:fill>
          <a:solidFill>
            <a:srgbClr val="E7E8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AE8"/>
          </a:solidFill>
        </a:fill>
      </a:tcStyle>
    </a:wholeTbl>
    <a:band2H>
      <a:tcTxStyle b="def" i="def"/>
      <a:tcStyle>
        <a:tcBdr/>
        <a:fill>
          <a:solidFill>
            <a:srgbClr val="F7E7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venir Next LT Pro Demi"/>
      </a:defRPr>
    </a:lvl1pPr>
    <a:lvl2pPr indent="228600" latinLnBrk="0">
      <a:defRPr sz="1200">
        <a:latin typeface="+mn-lt"/>
        <a:ea typeface="+mn-ea"/>
        <a:cs typeface="+mn-cs"/>
        <a:sym typeface="Avenir Next LT Pro Demi"/>
      </a:defRPr>
    </a:lvl2pPr>
    <a:lvl3pPr indent="457200" latinLnBrk="0">
      <a:defRPr sz="1200">
        <a:latin typeface="+mn-lt"/>
        <a:ea typeface="+mn-ea"/>
        <a:cs typeface="+mn-cs"/>
        <a:sym typeface="Avenir Next LT Pro Demi"/>
      </a:defRPr>
    </a:lvl3pPr>
    <a:lvl4pPr indent="685800" latinLnBrk="0">
      <a:defRPr sz="1200">
        <a:latin typeface="+mn-lt"/>
        <a:ea typeface="+mn-ea"/>
        <a:cs typeface="+mn-cs"/>
        <a:sym typeface="Avenir Next LT Pro Demi"/>
      </a:defRPr>
    </a:lvl4pPr>
    <a:lvl5pPr indent="914400" latinLnBrk="0">
      <a:defRPr sz="1200">
        <a:latin typeface="+mn-lt"/>
        <a:ea typeface="+mn-ea"/>
        <a:cs typeface="+mn-cs"/>
        <a:sym typeface="Avenir Next LT Pro Demi"/>
      </a:defRPr>
    </a:lvl5pPr>
    <a:lvl6pPr indent="1143000" latinLnBrk="0">
      <a:defRPr sz="1200">
        <a:latin typeface="+mn-lt"/>
        <a:ea typeface="+mn-ea"/>
        <a:cs typeface="+mn-cs"/>
        <a:sym typeface="Avenir Next LT Pro Demi"/>
      </a:defRPr>
    </a:lvl6pPr>
    <a:lvl7pPr indent="1371600" latinLnBrk="0">
      <a:defRPr sz="1200">
        <a:latin typeface="+mn-lt"/>
        <a:ea typeface="+mn-ea"/>
        <a:cs typeface="+mn-cs"/>
        <a:sym typeface="Avenir Next LT Pro Demi"/>
      </a:defRPr>
    </a:lvl7pPr>
    <a:lvl8pPr indent="1600200" latinLnBrk="0">
      <a:defRPr sz="1200">
        <a:latin typeface="+mn-lt"/>
        <a:ea typeface="+mn-ea"/>
        <a:cs typeface="+mn-cs"/>
        <a:sym typeface="Avenir Next LT Pro Demi"/>
      </a:defRPr>
    </a:lvl8pPr>
    <a:lvl9pPr indent="1828800" latinLnBrk="0">
      <a:defRPr sz="1200">
        <a:latin typeface="+mn-lt"/>
        <a:ea typeface="+mn-ea"/>
        <a:cs typeface="+mn-cs"/>
        <a:sym typeface="Avenir Next LT Pro Dem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eltext"/>
          <p:cNvSpPr txBox="1"/>
          <p:nvPr>
            <p:ph type="title"/>
          </p:nvPr>
        </p:nvSpPr>
        <p:spPr>
          <a:xfrm>
            <a:off x="1709927" y="987552"/>
            <a:ext cx="8385049" cy="3081529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/>
            <a:r>
              <a:t>Titeltext</a:t>
            </a:r>
          </a:p>
        </p:txBody>
      </p:sp>
      <p:sp>
        <p:nvSpPr>
          <p:cNvPr id="70" name="Textebene 1…"/>
          <p:cNvSpPr txBox="1"/>
          <p:nvPr>
            <p:ph type="body" sz="quarter" idx="1"/>
          </p:nvPr>
        </p:nvSpPr>
        <p:spPr>
          <a:xfrm>
            <a:off x="2905505" y="4480561"/>
            <a:ext cx="5993893" cy="116649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cap="all" spc="600" sz="1400"/>
            </a:lvl1pPr>
            <a:lvl2pPr indent="457200" algn="ctr">
              <a:buClrTx/>
              <a:buFontTx/>
              <a:defRPr cap="all" spc="600" sz="1400"/>
            </a:lvl2pPr>
            <a:lvl3pPr marL="0" indent="914400" algn="ctr">
              <a:buClrTx/>
              <a:buSzTx/>
              <a:buFontTx/>
              <a:buNone/>
              <a:defRPr cap="all" spc="600" sz="1400"/>
            </a:lvl3pPr>
            <a:lvl4pPr indent="1371600" algn="ctr">
              <a:buClrTx/>
              <a:buFontTx/>
              <a:defRPr cap="all" spc="600" sz="1400"/>
            </a:lvl4pPr>
            <a:lvl5pPr marL="0" indent="1828800" algn="ctr">
              <a:buClrTx/>
              <a:buSzTx/>
              <a:buFontTx/>
              <a:buNone/>
              <a:defRPr cap="all" spc="600"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text"/>
          <p:cNvSpPr txBox="1"/>
          <p:nvPr>
            <p:ph type="title"/>
          </p:nvPr>
        </p:nvSpPr>
        <p:spPr>
          <a:xfrm>
            <a:off x="1069847" y="502919"/>
            <a:ext cx="9634013" cy="1325564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9" name="Textebene 1…"/>
          <p:cNvSpPr txBox="1"/>
          <p:nvPr>
            <p:ph type="body" idx="1"/>
          </p:nvPr>
        </p:nvSpPr>
        <p:spPr>
          <a:xfrm>
            <a:off x="1069847" y="1874520"/>
            <a:ext cx="9634013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text"/>
          <p:cNvSpPr txBox="1"/>
          <p:nvPr>
            <p:ph type="title"/>
          </p:nvPr>
        </p:nvSpPr>
        <p:spPr>
          <a:xfrm>
            <a:off x="1069847" y="1709738"/>
            <a:ext cx="9430813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Titeltext</a:t>
            </a:r>
          </a:p>
        </p:txBody>
      </p:sp>
      <p:sp>
        <p:nvSpPr>
          <p:cNvPr id="88" name="Textebene 1…"/>
          <p:cNvSpPr txBox="1"/>
          <p:nvPr>
            <p:ph type="body" sz="quarter" idx="1"/>
          </p:nvPr>
        </p:nvSpPr>
        <p:spPr>
          <a:xfrm>
            <a:off x="1069847" y="4589462"/>
            <a:ext cx="9430813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indent="457200">
              <a:buClrTx/>
              <a:buFontTx/>
              <a:defRPr sz="2400">
                <a:solidFill>
                  <a:srgbClr val="888888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indent="1371600">
              <a:buClrTx/>
              <a:buFontTx/>
              <a:defRPr sz="2400">
                <a:solidFill>
                  <a:srgbClr val="888888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text"/>
          <p:cNvSpPr txBox="1"/>
          <p:nvPr>
            <p:ph type="title"/>
          </p:nvPr>
        </p:nvSpPr>
        <p:spPr>
          <a:xfrm>
            <a:off x="1069847" y="502919"/>
            <a:ext cx="9634013" cy="1325564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7" name="Textebene 1…"/>
          <p:cNvSpPr txBox="1"/>
          <p:nvPr>
            <p:ph type="body" sz="half" idx="1"/>
          </p:nvPr>
        </p:nvSpPr>
        <p:spPr>
          <a:xfrm>
            <a:off x="1069847" y="1825625"/>
            <a:ext cx="4684059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text"/>
          <p:cNvSpPr txBox="1"/>
          <p:nvPr>
            <p:ph type="title"/>
          </p:nvPr>
        </p:nvSpPr>
        <p:spPr>
          <a:xfrm>
            <a:off x="839787" y="365125"/>
            <a:ext cx="989993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6" name="Textebene 1…"/>
          <p:cNvSpPr txBox="1"/>
          <p:nvPr>
            <p:ph type="body" sz="quarter" idx="1"/>
          </p:nvPr>
        </p:nvSpPr>
        <p:spPr>
          <a:xfrm>
            <a:off x="839788" y="1681163"/>
            <a:ext cx="4872134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cap="all" spc="300" sz="1600"/>
            </a:lvl1pPr>
            <a:lvl2pPr indent="457200">
              <a:buClrTx/>
              <a:buFontTx/>
              <a:defRPr cap="all" spc="300" sz="1600"/>
            </a:lvl2pPr>
            <a:lvl3pPr marL="0" indent="914400">
              <a:buClrTx/>
              <a:buSzTx/>
              <a:buFontTx/>
              <a:buNone/>
              <a:defRPr cap="all" spc="300" sz="1600"/>
            </a:lvl3pPr>
            <a:lvl4pPr indent="1371600">
              <a:buClrTx/>
              <a:buFontTx/>
              <a:defRPr cap="all" spc="300" sz="1600"/>
            </a:lvl4pPr>
            <a:lvl5pPr marL="0" indent="1828800">
              <a:buClrTx/>
              <a:buSzTx/>
              <a:buFontTx/>
              <a:buNone/>
              <a:defRPr cap="all" spc="300" sz="1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7" name="Text Placeholder 4"/>
          <p:cNvSpPr/>
          <p:nvPr>
            <p:ph type="body" sz="quarter" idx="21"/>
          </p:nvPr>
        </p:nvSpPr>
        <p:spPr>
          <a:xfrm>
            <a:off x="5889809" y="1681163"/>
            <a:ext cx="4849910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cap="all" spc="300" sz="1600"/>
            </a:pP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text"/>
          <p:cNvSpPr txBox="1"/>
          <p:nvPr>
            <p:ph type="title"/>
          </p:nvPr>
        </p:nvSpPr>
        <p:spPr>
          <a:xfrm>
            <a:off x="1069847" y="502919"/>
            <a:ext cx="9634013" cy="1325564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1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131" name="Textebene 1…"/>
          <p:cNvSpPr txBox="1"/>
          <p:nvPr>
            <p:ph type="body" sz="half" idx="1"/>
          </p:nvPr>
        </p:nvSpPr>
        <p:spPr>
          <a:xfrm>
            <a:off x="5183187" y="457201"/>
            <a:ext cx="5652154" cy="54038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 marL="643890" indent="-381000">
              <a:defRPr sz="3200"/>
            </a:lvl3pPr>
            <a:lvl4pPr>
              <a:defRPr sz="3200"/>
            </a:lvl4pPr>
            <a:lvl5pPr marL="1005839" indent="-457200"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2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13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el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141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2" name="Textebene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indent="457200">
              <a:buClrTx/>
              <a:buFontTx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indent="1371600">
              <a:buClrTx/>
              <a:buFontTx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6"/>
          <p:cNvGrpSpPr/>
          <p:nvPr/>
        </p:nvGrpSpPr>
        <p:grpSpPr>
          <a:xfrm>
            <a:off x="11107771" y="55577"/>
            <a:ext cx="480449" cy="6769720"/>
            <a:chOff x="0" y="0"/>
            <a:chExt cx="480448" cy="6769718"/>
          </a:xfrm>
        </p:grpSpPr>
        <p:sp>
          <p:nvSpPr>
            <p:cNvPr id="2" name="Freeform 8"/>
            <p:cNvSpPr/>
            <p:nvPr/>
          </p:nvSpPr>
          <p:spPr>
            <a:xfrm rot="5400000">
              <a:off x="32887" y="6692726"/>
              <a:ext cx="86049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" name="Freeform 10"/>
            <p:cNvSpPr/>
            <p:nvPr/>
          </p:nvSpPr>
          <p:spPr>
            <a:xfrm rot="5400000">
              <a:off x="400120" y="22070"/>
              <a:ext cx="83218" cy="7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03" h="18980" fill="norm" stroke="1" extrusionOk="0">
                  <a:moveTo>
                    <a:pt x="7876" y="0"/>
                  </a:moveTo>
                  <a:cubicBezTo>
                    <a:pt x="18162" y="5214"/>
                    <a:pt x="10962" y="21600"/>
                    <a:pt x="3762" y="18621"/>
                  </a:cubicBezTo>
                  <a:cubicBezTo>
                    <a:pt x="-3438" y="13407"/>
                    <a:pt x="676" y="745"/>
                    <a:pt x="787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" name="Freeform 15"/>
            <p:cNvSpPr/>
            <p:nvPr/>
          </p:nvSpPr>
          <p:spPr>
            <a:xfrm rot="5400000">
              <a:off x="392531" y="530966"/>
              <a:ext cx="78729" cy="7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07" h="21600" fill="norm" stroke="1" extrusionOk="0">
                  <a:moveTo>
                    <a:pt x="6517" y="0"/>
                  </a:moveTo>
                  <a:cubicBezTo>
                    <a:pt x="18776" y="5400"/>
                    <a:pt x="14690" y="18000"/>
                    <a:pt x="3598" y="21600"/>
                  </a:cubicBezTo>
                  <a:cubicBezTo>
                    <a:pt x="-2824" y="15300"/>
                    <a:pt x="95" y="2700"/>
                    <a:pt x="651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" name="Freeform 18"/>
            <p:cNvSpPr/>
            <p:nvPr/>
          </p:nvSpPr>
          <p:spPr>
            <a:xfrm rot="5400000">
              <a:off x="392834" y="274924"/>
              <a:ext cx="87487" cy="6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70" h="17657" fill="norm" stroke="1" extrusionOk="0">
                  <a:moveTo>
                    <a:pt x="982" y="1042"/>
                  </a:moveTo>
                  <a:cubicBezTo>
                    <a:pt x="10753" y="-3943"/>
                    <a:pt x="19496" y="10180"/>
                    <a:pt x="8696" y="17657"/>
                  </a:cubicBezTo>
                  <a:cubicBezTo>
                    <a:pt x="2525" y="17657"/>
                    <a:pt x="-2104" y="9349"/>
                    <a:pt x="982" y="104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6" name="Freeform 19"/>
            <p:cNvSpPr/>
            <p:nvPr/>
          </p:nvSpPr>
          <p:spPr>
            <a:xfrm rot="5400000">
              <a:off x="321060" y="1959239"/>
              <a:ext cx="82715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99" h="21600" fill="norm" stroke="1" extrusionOk="0">
                  <a:moveTo>
                    <a:pt x="6632" y="0"/>
                  </a:moveTo>
                  <a:cubicBezTo>
                    <a:pt x="19137" y="7513"/>
                    <a:pt x="15158" y="16904"/>
                    <a:pt x="3221" y="21600"/>
                  </a:cubicBezTo>
                  <a:cubicBezTo>
                    <a:pt x="-2463" y="15026"/>
                    <a:pt x="-189" y="2817"/>
                    <a:pt x="663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7" name="Freeform 20"/>
            <p:cNvSpPr/>
            <p:nvPr/>
          </p:nvSpPr>
          <p:spPr>
            <a:xfrm rot="5400000">
              <a:off x="326199" y="2218959"/>
              <a:ext cx="89812" cy="7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7" h="21600" fill="norm" stroke="1" extrusionOk="0">
                  <a:moveTo>
                    <a:pt x="9685" y="0"/>
                  </a:moveTo>
                  <a:cubicBezTo>
                    <a:pt x="17993" y="2492"/>
                    <a:pt x="16331" y="21600"/>
                    <a:pt x="7470" y="21600"/>
                  </a:cubicBezTo>
                  <a:cubicBezTo>
                    <a:pt x="-3607" y="14954"/>
                    <a:pt x="-1945" y="2492"/>
                    <a:pt x="9685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8" name="Freeform 22"/>
            <p:cNvSpPr/>
            <p:nvPr/>
          </p:nvSpPr>
          <p:spPr>
            <a:xfrm rot="5400000">
              <a:off x="361592" y="1017676"/>
              <a:ext cx="90242" cy="7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39" h="16062" fill="norm" stroke="1" extrusionOk="0">
                  <a:moveTo>
                    <a:pt x="6309" y="0"/>
                  </a:moveTo>
                  <a:cubicBezTo>
                    <a:pt x="7717" y="0"/>
                    <a:pt x="15700" y="10473"/>
                    <a:pt x="11943" y="14400"/>
                  </a:cubicBezTo>
                  <a:cubicBezTo>
                    <a:pt x="1613" y="21600"/>
                    <a:pt x="-5900" y="3273"/>
                    <a:pt x="6309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9" name="Freeform 23"/>
            <p:cNvSpPr/>
            <p:nvPr/>
          </p:nvSpPr>
          <p:spPr>
            <a:xfrm rot="5400000">
              <a:off x="365236" y="779708"/>
              <a:ext cx="85039" cy="6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37" h="17315" fill="norm" stroke="1" extrusionOk="0">
                  <a:moveTo>
                    <a:pt x="7597" y="0"/>
                  </a:moveTo>
                  <a:cubicBezTo>
                    <a:pt x="19187" y="8000"/>
                    <a:pt x="12338" y="21600"/>
                    <a:pt x="1802" y="16000"/>
                  </a:cubicBezTo>
                  <a:cubicBezTo>
                    <a:pt x="-2413" y="6400"/>
                    <a:pt x="1275" y="1600"/>
                    <a:pt x="759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0" name="Freeform 26"/>
            <p:cNvSpPr/>
            <p:nvPr/>
          </p:nvSpPr>
          <p:spPr>
            <a:xfrm rot="5400000">
              <a:off x="340206" y="1268671"/>
              <a:ext cx="89192" cy="7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7" h="20794" fill="norm" stroke="1" extrusionOk="0">
                  <a:moveTo>
                    <a:pt x="9685" y="0"/>
                  </a:moveTo>
                  <a:cubicBezTo>
                    <a:pt x="17993" y="1662"/>
                    <a:pt x="16331" y="21600"/>
                    <a:pt x="7470" y="20769"/>
                  </a:cubicBezTo>
                  <a:cubicBezTo>
                    <a:pt x="-3607" y="14954"/>
                    <a:pt x="-1945" y="2492"/>
                    <a:pt x="9685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1" name="Freeform 27"/>
            <p:cNvSpPr/>
            <p:nvPr/>
          </p:nvSpPr>
          <p:spPr>
            <a:xfrm rot="5400000">
              <a:off x="330472" y="1735380"/>
              <a:ext cx="85226" cy="7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36" h="18005" fill="norm" stroke="1" extrusionOk="0">
                  <a:moveTo>
                    <a:pt x="7323" y="0"/>
                  </a:moveTo>
                  <a:cubicBezTo>
                    <a:pt x="16503" y="2090"/>
                    <a:pt x="17043" y="21600"/>
                    <a:pt x="4083" y="17419"/>
                  </a:cubicBezTo>
                  <a:cubicBezTo>
                    <a:pt x="-4557" y="4877"/>
                    <a:pt x="2463" y="2787"/>
                    <a:pt x="732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2" name="Freeform 28"/>
            <p:cNvSpPr/>
            <p:nvPr/>
          </p:nvSpPr>
          <p:spPr>
            <a:xfrm rot="5400000">
              <a:off x="319290" y="1472315"/>
              <a:ext cx="83223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7" h="21600" fill="norm" stroke="1" extrusionOk="0">
                  <a:moveTo>
                    <a:pt x="6341" y="0"/>
                  </a:moveTo>
                  <a:cubicBezTo>
                    <a:pt x="19079" y="6574"/>
                    <a:pt x="14648" y="15965"/>
                    <a:pt x="3571" y="21600"/>
                  </a:cubicBezTo>
                  <a:cubicBezTo>
                    <a:pt x="-2521" y="15026"/>
                    <a:pt x="-306" y="1878"/>
                    <a:pt x="634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3" name="Freeform 30"/>
            <p:cNvSpPr/>
            <p:nvPr/>
          </p:nvSpPr>
          <p:spPr>
            <a:xfrm rot="5400000">
              <a:off x="370871" y="10192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21600" fill="norm" stroke="1" extrusionOk="0">
                  <a:moveTo>
                    <a:pt x="2982" y="0"/>
                  </a:moveTo>
                  <a:cubicBezTo>
                    <a:pt x="10182" y="10800"/>
                    <a:pt x="17382" y="21600"/>
                    <a:pt x="10182" y="21600"/>
                  </a:cubicBezTo>
                  <a:cubicBezTo>
                    <a:pt x="2982" y="21600"/>
                    <a:pt x="-4218" y="10800"/>
                    <a:pt x="298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4" name="Freeform 43"/>
            <p:cNvSpPr/>
            <p:nvPr/>
          </p:nvSpPr>
          <p:spPr>
            <a:xfrm rot="5400000">
              <a:off x="112555" y="810469"/>
              <a:ext cx="91128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11" h="21600" fill="norm" stroke="1" extrusionOk="0">
                  <a:moveTo>
                    <a:pt x="8983" y="0"/>
                  </a:moveTo>
                  <a:cubicBezTo>
                    <a:pt x="16838" y="1728"/>
                    <a:pt x="13893" y="19008"/>
                    <a:pt x="7511" y="21600"/>
                  </a:cubicBezTo>
                  <a:cubicBezTo>
                    <a:pt x="-4762" y="21600"/>
                    <a:pt x="-344" y="4320"/>
                    <a:pt x="898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5" name="Freeform 51"/>
            <p:cNvSpPr/>
            <p:nvPr/>
          </p:nvSpPr>
          <p:spPr>
            <a:xfrm rot="5400000">
              <a:off x="87243" y="981737"/>
              <a:ext cx="84187" cy="6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5" h="15673" fill="norm" stroke="1" extrusionOk="0">
                  <a:moveTo>
                    <a:pt x="6970" y="0"/>
                  </a:moveTo>
                  <a:cubicBezTo>
                    <a:pt x="11290" y="0"/>
                    <a:pt x="16844" y="5760"/>
                    <a:pt x="15610" y="10800"/>
                  </a:cubicBezTo>
                  <a:cubicBezTo>
                    <a:pt x="13758" y="8640"/>
                    <a:pt x="11907" y="12240"/>
                    <a:pt x="10673" y="13680"/>
                  </a:cubicBezTo>
                  <a:cubicBezTo>
                    <a:pt x="-436" y="21600"/>
                    <a:pt x="-4756" y="3600"/>
                    <a:pt x="697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6" name="Freeform 52"/>
            <p:cNvSpPr/>
            <p:nvPr/>
          </p:nvSpPr>
          <p:spPr>
            <a:xfrm rot="5400000">
              <a:off x="74711" y="397939"/>
              <a:ext cx="81952" cy="8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07" h="21600" fill="norm" stroke="1" extrusionOk="0">
                  <a:moveTo>
                    <a:pt x="8722" y="0"/>
                  </a:moveTo>
                  <a:cubicBezTo>
                    <a:pt x="15922" y="2400"/>
                    <a:pt x="17722" y="18400"/>
                    <a:pt x="9322" y="21600"/>
                  </a:cubicBezTo>
                  <a:cubicBezTo>
                    <a:pt x="-2078" y="20000"/>
                    <a:pt x="-3878" y="800"/>
                    <a:pt x="872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7" name="Freeform 53"/>
            <p:cNvSpPr/>
            <p:nvPr/>
          </p:nvSpPr>
          <p:spPr>
            <a:xfrm rot="5400000">
              <a:off x="66602" y="1200328"/>
              <a:ext cx="89193" cy="7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7" h="21600" fill="norm" stroke="1" extrusionOk="0">
                  <a:moveTo>
                    <a:pt x="9685" y="0"/>
                  </a:moveTo>
                  <a:cubicBezTo>
                    <a:pt x="17993" y="2492"/>
                    <a:pt x="16331" y="21600"/>
                    <a:pt x="7470" y="21600"/>
                  </a:cubicBezTo>
                  <a:cubicBezTo>
                    <a:pt x="-3607" y="14954"/>
                    <a:pt x="-1945" y="2492"/>
                    <a:pt x="9685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8" name="Freeform 54"/>
            <p:cNvSpPr/>
            <p:nvPr/>
          </p:nvSpPr>
          <p:spPr>
            <a:xfrm rot="5400000">
              <a:off x="70783" y="598793"/>
              <a:ext cx="83756" cy="7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31" h="14432" fill="norm" stroke="1" extrusionOk="0">
                  <a:moveTo>
                    <a:pt x="7030" y="127"/>
                  </a:moveTo>
                  <a:cubicBezTo>
                    <a:pt x="11772" y="-1107"/>
                    <a:pt x="13879" y="6916"/>
                    <a:pt x="13352" y="11853"/>
                  </a:cubicBezTo>
                  <a:cubicBezTo>
                    <a:pt x="3869" y="20493"/>
                    <a:pt x="-7721" y="5064"/>
                    <a:pt x="7030" y="12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19" name="Freeform 55"/>
            <p:cNvSpPr/>
            <p:nvPr/>
          </p:nvSpPr>
          <p:spPr>
            <a:xfrm rot="5400000">
              <a:off x="68472" y="1413890"/>
              <a:ext cx="88717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11" h="21600" fill="norm" stroke="1" extrusionOk="0">
                  <a:moveTo>
                    <a:pt x="8467" y="0"/>
                  </a:moveTo>
                  <a:cubicBezTo>
                    <a:pt x="17107" y="0"/>
                    <a:pt x="16027" y="18783"/>
                    <a:pt x="9007" y="21600"/>
                  </a:cubicBezTo>
                  <a:cubicBezTo>
                    <a:pt x="-4493" y="20661"/>
                    <a:pt x="-1253" y="2817"/>
                    <a:pt x="846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0" name="Freeform 56"/>
            <p:cNvSpPr/>
            <p:nvPr/>
          </p:nvSpPr>
          <p:spPr>
            <a:xfrm rot="5400000">
              <a:off x="15124" y="2284248"/>
              <a:ext cx="85874" cy="7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5" h="21600" fill="norm" stroke="1" extrusionOk="0">
                  <a:moveTo>
                    <a:pt x="7291" y="0"/>
                  </a:moveTo>
                  <a:cubicBezTo>
                    <a:pt x="16152" y="0"/>
                    <a:pt x="17260" y="20700"/>
                    <a:pt x="7845" y="21600"/>
                  </a:cubicBezTo>
                  <a:cubicBezTo>
                    <a:pt x="-463" y="19800"/>
                    <a:pt x="-4340" y="4500"/>
                    <a:pt x="729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1" name="Freeform 57"/>
            <p:cNvSpPr/>
            <p:nvPr/>
          </p:nvSpPr>
          <p:spPr>
            <a:xfrm rot="5400000">
              <a:off x="65271" y="1649737"/>
              <a:ext cx="86849" cy="6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14" h="15681" fill="norm" stroke="1" extrusionOk="0">
                  <a:moveTo>
                    <a:pt x="6460" y="245"/>
                  </a:moveTo>
                  <a:cubicBezTo>
                    <a:pt x="10478" y="-1845"/>
                    <a:pt x="14497" y="10000"/>
                    <a:pt x="12990" y="14181"/>
                  </a:cubicBezTo>
                  <a:cubicBezTo>
                    <a:pt x="3446" y="19755"/>
                    <a:pt x="-7103" y="8607"/>
                    <a:pt x="6460" y="2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2" name="Freeform 59"/>
            <p:cNvSpPr/>
            <p:nvPr/>
          </p:nvSpPr>
          <p:spPr>
            <a:xfrm rot="5400000">
              <a:off x="34260" y="201304"/>
              <a:ext cx="81250" cy="7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6" h="21600" fill="norm" stroke="1" extrusionOk="0">
                  <a:moveTo>
                    <a:pt x="8538" y="0"/>
                  </a:moveTo>
                  <a:cubicBezTo>
                    <a:pt x="17633" y="2492"/>
                    <a:pt x="14791" y="20769"/>
                    <a:pt x="6265" y="21600"/>
                  </a:cubicBezTo>
                  <a:cubicBezTo>
                    <a:pt x="-3967" y="16615"/>
                    <a:pt x="-556" y="2492"/>
                    <a:pt x="853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3" name="Freeform 60"/>
            <p:cNvSpPr/>
            <p:nvPr/>
          </p:nvSpPr>
          <p:spPr>
            <a:xfrm rot="5400000">
              <a:off x="29302" y="1853429"/>
              <a:ext cx="88717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11" h="21600" fill="norm" stroke="1" extrusionOk="0">
                  <a:moveTo>
                    <a:pt x="8467" y="0"/>
                  </a:moveTo>
                  <a:cubicBezTo>
                    <a:pt x="17107" y="0"/>
                    <a:pt x="16027" y="18783"/>
                    <a:pt x="9007" y="21600"/>
                  </a:cubicBezTo>
                  <a:cubicBezTo>
                    <a:pt x="-4493" y="20661"/>
                    <a:pt x="-1253" y="3757"/>
                    <a:pt x="846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4" name="Freeform 61"/>
            <p:cNvSpPr/>
            <p:nvPr/>
          </p:nvSpPr>
          <p:spPr>
            <a:xfrm rot="5400000">
              <a:off x="11104" y="2083409"/>
              <a:ext cx="88653" cy="6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41" h="15084" fill="norm" stroke="1" extrusionOk="0">
                  <a:moveTo>
                    <a:pt x="11124" y="81"/>
                  </a:moveTo>
                  <a:cubicBezTo>
                    <a:pt x="19867" y="8590"/>
                    <a:pt x="5981" y="21026"/>
                    <a:pt x="324" y="11862"/>
                  </a:cubicBezTo>
                  <a:cubicBezTo>
                    <a:pt x="-1733" y="2699"/>
                    <a:pt x="6496" y="-574"/>
                    <a:pt x="11124" y="8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5" name="Freeform 5"/>
            <p:cNvSpPr/>
            <p:nvPr/>
          </p:nvSpPr>
          <p:spPr>
            <a:xfrm rot="5400000">
              <a:off x="321251" y="2764087"/>
              <a:ext cx="82069" cy="7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01" h="20822" fill="norm" stroke="1" extrusionOk="0">
                  <a:moveTo>
                    <a:pt x="8195" y="22"/>
                  </a:moveTo>
                  <a:cubicBezTo>
                    <a:pt x="14616" y="22"/>
                    <a:pt x="18119" y="18422"/>
                    <a:pt x="9362" y="20822"/>
                  </a:cubicBezTo>
                  <a:cubicBezTo>
                    <a:pt x="-2313" y="20822"/>
                    <a:pt x="-3481" y="-778"/>
                    <a:pt x="8195" y="2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6" name="Freeform 6"/>
            <p:cNvSpPr/>
            <p:nvPr/>
          </p:nvSpPr>
          <p:spPr>
            <a:xfrm rot="5400000">
              <a:off x="299693" y="5032109"/>
              <a:ext cx="84225" cy="7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64" h="19545" fill="norm" stroke="1" extrusionOk="0">
                  <a:moveTo>
                    <a:pt x="4161" y="179"/>
                  </a:moveTo>
                  <a:cubicBezTo>
                    <a:pt x="16666" y="-2055"/>
                    <a:pt x="18940" y="17311"/>
                    <a:pt x="5866" y="19545"/>
                  </a:cubicBezTo>
                  <a:cubicBezTo>
                    <a:pt x="-386" y="15076"/>
                    <a:pt x="-2660" y="4648"/>
                    <a:pt x="4161" y="17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7" name="Freeform 7"/>
            <p:cNvSpPr/>
            <p:nvPr/>
          </p:nvSpPr>
          <p:spPr>
            <a:xfrm rot="5400000">
              <a:off x="300258" y="2477242"/>
              <a:ext cx="89332" cy="7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8" h="15074" fill="norm" stroke="1" extrusionOk="0">
                  <a:moveTo>
                    <a:pt x="11141" y="71"/>
                  </a:moveTo>
                  <a:cubicBezTo>
                    <a:pt x="19884" y="8580"/>
                    <a:pt x="5998" y="21016"/>
                    <a:pt x="341" y="11852"/>
                  </a:cubicBezTo>
                  <a:cubicBezTo>
                    <a:pt x="-1716" y="3343"/>
                    <a:pt x="5998" y="-584"/>
                    <a:pt x="11141" y="7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8" name="Freeform 8"/>
            <p:cNvSpPr/>
            <p:nvPr/>
          </p:nvSpPr>
          <p:spPr>
            <a:xfrm rot="5400000">
              <a:off x="326227" y="4710032"/>
              <a:ext cx="86049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29" name="Freeform 9"/>
            <p:cNvSpPr/>
            <p:nvPr/>
          </p:nvSpPr>
          <p:spPr>
            <a:xfrm rot="5400000">
              <a:off x="316222" y="4409246"/>
              <a:ext cx="81424" cy="7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6" h="18912" fill="norm" stroke="1" extrusionOk="0">
                  <a:moveTo>
                    <a:pt x="6252" y="291"/>
                  </a:moveTo>
                  <a:cubicBezTo>
                    <a:pt x="16176" y="-2688"/>
                    <a:pt x="17344" y="18167"/>
                    <a:pt x="8587" y="18912"/>
                  </a:cubicBezTo>
                  <a:cubicBezTo>
                    <a:pt x="-170" y="18167"/>
                    <a:pt x="-4256" y="7740"/>
                    <a:pt x="6252" y="29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0" name="Freeform 11"/>
            <p:cNvSpPr/>
            <p:nvPr/>
          </p:nvSpPr>
          <p:spPr>
            <a:xfrm rot="5400000">
              <a:off x="305506" y="4179789"/>
              <a:ext cx="85346" cy="6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41" h="14386" fill="norm" stroke="1" extrusionOk="0">
                  <a:moveTo>
                    <a:pt x="7224" y="37"/>
                  </a:moveTo>
                  <a:cubicBezTo>
                    <a:pt x="11151" y="-598"/>
                    <a:pt x="13606" y="7026"/>
                    <a:pt x="12624" y="11473"/>
                  </a:cubicBezTo>
                  <a:cubicBezTo>
                    <a:pt x="4279" y="21002"/>
                    <a:pt x="-7994" y="4484"/>
                    <a:pt x="7224" y="3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1" name="Freeform 12"/>
            <p:cNvSpPr/>
            <p:nvPr/>
          </p:nvSpPr>
          <p:spPr>
            <a:xfrm rot="5400000">
              <a:off x="307069" y="3634496"/>
              <a:ext cx="84017" cy="6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73" h="17430" fill="norm" stroke="1" extrusionOk="0">
                  <a:moveTo>
                    <a:pt x="9050" y="0"/>
                  </a:moveTo>
                  <a:cubicBezTo>
                    <a:pt x="19060" y="9600"/>
                    <a:pt x="10104" y="21600"/>
                    <a:pt x="1675" y="16000"/>
                  </a:cubicBezTo>
                  <a:cubicBezTo>
                    <a:pt x="-2540" y="5600"/>
                    <a:pt x="1675" y="0"/>
                    <a:pt x="905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2" name="Freeform 13"/>
            <p:cNvSpPr/>
            <p:nvPr/>
          </p:nvSpPr>
          <p:spPr>
            <a:xfrm rot="5400000">
              <a:off x="329188" y="3027187"/>
              <a:ext cx="86606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71" h="21600" fill="norm" stroke="1" extrusionOk="0">
                  <a:moveTo>
                    <a:pt x="10131" y="0"/>
                  </a:moveTo>
                  <a:cubicBezTo>
                    <a:pt x="16952" y="0"/>
                    <a:pt x="16384" y="18783"/>
                    <a:pt x="9563" y="21600"/>
                  </a:cubicBezTo>
                  <a:cubicBezTo>
                    <a:pt x="-4648" y="21600"/>
                    <a:pt x="-1806" y="939"/>
                    <a:pt x="1013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3" name="Freeform 14"/>
            <p:cNvSpPr/>
            <p:nvPr/>
          </p:nvSpPr>
          <p:spPr>
            <a:xfrm rot="5400000">
              <a:off x="300232" y="3308711"/>
              <a:ext cx="86995" cy="6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0" h="16369" fill="norm" stroke="1" extrusionOk="0">
                  <a:moveTo>
                    <a:pt x="6920" y="45"/>
                  </a:moveTo>
                  <a:cubicBezTo>
                    <a:pt x="11134" y="-726"/>
                    <a:pt x="14822" y="8531"/>
                    <a:pt x="13768" y="14703"/>
                  </a:cubicBezTo>
                  <a:cubicBezTo>
                    <a:pt x="2178" y="20874"/>
                    <a:pt x="-6778" y="8531"/>
                    <a:pt x="6920" y="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4" name="Freeform 16"/>
            <p:cNvSpPr/>
            <p:nvPr/>
          </p:nvSpPr>
          <p:spPr>
            <a:xfrm rot="5400000">
              <a:off x="297925" y="3924386"/>
              <a:ext cx="84626" cy="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33" h="13351" fill="norm" stroke="1" extrusionOk="0">
                  <a:moveTo>
                    <a:pt x="6768" y="57"/>
                  </a:moveTo>
                  <a:cubicBezTo>
                    <a:pt x="11186" y="-618"/>
                    <a:pt x="13150" y="4782"/>
                    <a:pt x="12659" y="9507"/>
                  </a:cubicBezTo>
                  <a:cubicBezTo>
                    <a:pt x="5786" y="20982"/>
                    <a:pt x="-8450" y="3432"/>
                    <a:pt x="6768" y="5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5" name="Freeform 17"/>
            <p:cNvSpPr/>
            <p:nvPr/>
          </p:nvSpPr>
          <p:spPr>
            <a:xfrm rot="5400000">
              <a:off x="301930" y="5290607"/>
              <a:ext cx="66304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04" h="21600" fill="norm" stroke="1" extrusionOk="0">
                  <a:moveTo>
                    <a:pt x="6715" y="0"/>
                  </a:moveTo>
                  <a:cubicBezTo>
                    <a:pt x="17142" y="0"/>
                    <a:pt x="18632" y="20661"/>
                    <a:pt x="6715" y="21600"/>
                  </a:cubicBezTo>
                  <a:cubicBezTo>
                    <a:pt x="-1478" y="20661"/>
                    <a:pt x="-2968" y="1878"/>
                    <a:pt x="6715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6" name="Freeform 21"/>
            <p:cNvSpPr/>
            <p:nvPr/>
          </p:nvSpPr>
          <p:spPr>
            <a:xfrm rot="5400000">
              <a:off x="274539" y="5608986"/>
              <a:ext cx="89302" cy="7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90" h="16106" fill="norm" stroke="1" extrusionOk="0">
                  <a:moveTo>
                    <a:pt x="9187" y="0"/>
                  </a:moveTo>
                  <a:cubicBezTo>
                    <a:pt x="18731" y="1906"/>
                    <a:pt x="11196" y="21600"/>
                    <a:pt x="4164" y="14612"/>
                  </a:cubicBezTo>
                  <a:cubicBezTo>
                    <a:pt x="-2869" y="17788"/>
                    <a:pt x="-860" y="3176"/>
                    <a:pt x="918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7" name="Freeform 25"/>
            <p:cNvSpPr/>
            <p:nvPr/>
          </p:nvSpPr>
          <p:spPr>
            <a:xfrm rot="5400000">
              <a:off x="249201" y="6382841"/>
              <a:ext cx="84706" cy="7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83" h="17972" fill="norm" stroke="1" extrusionOk="0">
                  <a:moveTo>
                    <a:pt x="7033" y="0"/>
                  </a:moveTo>
                  <a:cubicBezTo>
                    <a:pt x="15989" y="697"/>
                    <a:pt x="16516" y="21600"/>
                    <a:pt x="3872" y="17419"/>
                  </a:cubicBezTo>
                  <a:cubicBezTo>
                    <a:pt x="-5084" y="4877"/>
                    <a:pt x="3872" y="2787"/>
                    <a:pt x="703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8" name="Freeform 29"/>
            <p:cNvSpPr/>
            <p:nvPr/>
          </p:nvSpPr>
          <p:spPr>
            <a:xfrm rot="5400000">
              <a:off x="252378" y="5882891"/>
              <a:ext cx="73496" cy="7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9" h="12599" fill="norm" stroke="1" extrusionOk="0">
                  <a:moveTo>
                    <a:pt x="2569" y="22"/>
                  </a:moveTo>
                  <a:cubicBezTo>
                    <a:pt x="14569" y="562"/>
                    <a:pt x="12769" y="-2138"/>
                    <a:pt x="13369" y="5962"/>
                  </a:cubicBezTo>
                  <a:cubicBezTo>
                    <a:pt x="13369" y="19462"/>
                    <a:pt x="-7031" y="9742"/>
                    <a:pt x="2569" y="2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39" name="Freeform 31"/>
            <p:cNvSpPr/>
            <p:nvPr/>
          </p:nvSpPr>
          <p:spPr>
            <a:xfrm rot="5400000">
              <a:off x="269459" y="6133613"/>
              <a:ext cx="88717" cy="7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11" h="21600" fill="norm" stroke="1" extrusionOk="0">
                  <a:moveTo>
                    <a:pt x="8467" y="0"/>
                  </a:moveTo>
                  <a:cubicBezTo>
                    <a:pt x="17107" y="0"/>
                    <a:pt x="16027" y="18000"/>
                    <a:pt x="9007" y="21600"/>
                  </a:cubicBezTo>
                  <a:cubicBezTo>
                    <a:pt x="-4493" y="19800"/>
                    <a:pt x="-1253" y="3600"/>
                    <a:pt x="846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0" name="Freeform 32"/>
            <p:cNvSpPr/>
            <p:nvPr/>
          </p:nvSpPr>
          <p:spPr>
            <a:xfrm rot="5400000">
              <a:off x="39116" y="3277746"/>
              <a:ext cx="89781" cy="7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25" h="15346" fill="norm" stroke="1" extrusionOk="0">
                  <a:moveTo>
                    <a:pt x="6400" y="0"/>
                  </a:moveTo>
                  <a:cubicBezTo>
                    <a:pt x="10328" y="617"/>
                    <a:pt x="14255" y="7406"/>
                    <a:pt x="13273" y="12960"/>
                  </a:cubicBezTo>
                  <a:cubicBezTo>
                    <a:pt x="3946" y="21600"/>
                    <a:pt x="-7345" y="4320"/>
                    <a:pt x="64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1" name="Freeform 33"/>
            <p:cNvSpPr/>
            <p:nvPr/>
          </p:nvSpPr>
          <p:spPr>
            <a:xfrm rot="5400000">
              <a:off x="57129" y="4333068"/>
              <a:ext cx="89956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22" h="21600" fill="norm" stroke="1" extrusionOk="0">
                  <a:moveTo>
                    <a:pt x="6246" y="0"/>
                  </a:moveTo>
                  <a:cubicBezTo>
                    <a:pt x="10472" y="864"/>
                    <a:pt x="17046" y="18144"/>
                    <a:pt x="9063" y="21600"/>
                  </a:cubicBezTo>
                  <a:cubicBezTo>
                    <a:pt x="142" y="19872"/>
                    <a:pt x="-4554" y="7776"/>
                    <a:pt x="624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2" name="Freeform 34"/>
            <p:cNvSpPr/>
            <p:nvPr/>
          </p:nvSpPr>
          <p:spPr>
            <a:xfrm rot="5400000">
              <a:off x="63441" y="5327566"/>
              <a:ext cx="84016" cy="6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73" h="17575" fill="norm" stroke="1" extrusionOk="0">
                  <a:moveTo>
                    <a:pt x="9050" y="0"/>
                  </a:moveTo>
                  <a:cubicBezTo>
                    <a:pt x="19060" y="10029"/>
                    <a:pt x="10104" y="21600"/>
                    <a:pt x="1675" y="16200"/>
                  </a:cubicBezTo>
                  <a:cubicBezTo>
                    <a:pt x="-2540" y="6171"/>
                    <a:pt x="1675" y="0"/>
                    <a:pt x="905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3" name="Freeform 35"/>
            <p:cNvSpPr/>
            <p:nvPr/>
          </p:nvSpPr>
          <p:spPr>
            <a:xfrm rot="5400000">
              <a:off x="60419" y="4572345"/>
              <a:ext cx="83173" cy="5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98" h="14816" fill="norm" stroke="1" extrusionOk="0">
                  <a:moveTo>
                    <a:pt x="7520" y="53"/>
                  </a:moveTo>
                  <a:cubicBezTo>
                    <a:pt x="11840" y="-718"/>
                    <a:pt x="14540" y="6996"/>
                    <a:pt x="13460" y="12396"/>
                  </a:cubicBezTo>
                  <a:cubicBezTo>
                    <a:pt x="2120" y="20882"/>
                    <a:pt x="-7060" y="4682"/>
                    <a:pt x="7520" y="53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4" name="Freeform 36"/>
            <p:cNvSpPr/>
            <p:nvPr/>
          </p:nvSpPr>
          <p:spPr>
            <a:xfrm rot="5400000">
              <a:off x="38731" y="6015872"/>
              <a:ext cx="88119" cy="7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77" h="15107" fill="norm" stroke="1" extrusionOk="0">
                  <a:moveTo>
                    <a:pt x="9617" y="16"/>
                  </a:moveTo>
                  <a:cubicBezTo>
                    <a:pt x="15999" y="1287"/>
                    <a:pt x="13054" y="20981"/>
                    <a:pt x="6672" y="13357"/>
                  </a:cubicBezTo>
                  <a:cubicBezTo>
                    <a:pt x="-5601" y="17169"/>
                    <a:pt x="1272" y="-619"/>
                    <a:pt x="9617" y="16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5" name="Freeform 37"/>
            <p:cNvSpPr/>
            <p:nvPr/>
          </p:nvSpPr>
          <p:spPr>
            <a:xfrm rot="5400000">
              <a:off x="46325" y="3045338"/>
              <a:ext cx="70142" cy="7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51" h="12839" fill="norm" stroke="1" extrusionOk="0">
                  <a:moveTo>
                    <a:pt x="2646" y="261"/>
                  </a:moveTo>
                  <a:cubicBezTo>
                    <a:pt x="14372" y="261"/>
                    <a:pt x="12521" y="-1899"/>
                    <a:pt x="13138" y="6201"/>
                  </a:cubicBezTo>
                  <a:cubicBezTo>
                    <a:pt x="13755" y="19701"/>
                    <a:pt x="-7228" y="9981"/>
                    <a:pt x="2646" y="26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6" name="Freeform 38"/>
            <p:cNvSpPr/>
            <p:nvPr/>
          </p:nvSpPr>
          <p:spPr>
            <a:xfrm rot="5400000">
              <a:off x="37038" y="4852453"/>
              <a:ext cx="88519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9789" y="0"/>
                  </a:moveTo>
                  <a:cubicBezTo>
                    <a:pt x="16989" y="939"/>
                    <a:pt x="16435" y="19722"/>
                    <a:pt x="9789" y="21600"/>
                  </a:cubicBezTo>
                  <a:cubicBezTo>
                    <a:pt x="-4611" y="21600"/>
                    <a:pt x="-1842" y="1878"/>
                    <a:pt x="9789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7" name="Freeform 39"/>
            <p:cNvSpPr/>
            <p:nvPr/>
          </p:nvSpPr>
          <p:spPr>
            <a:xfrm rot="5400000">
              <a:off x="40706" y="5111688"/>
              <a:ext cx="84697" cy="6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49" h="17430" fill="norm" stroke="1" extrusionOk="0">
                  <a:moveTo>
                    <a:pt x="6721" y="0"/>
                  </a:moveTo>
                  <a:cubicBezTo>
                    <a:pt x="11581" y="0"/>
                    <a:pt x="14821" y="8800"/>
                    <a:pt x="13741" y="16000"/>
                  </a:cubicBezTo>
                  <a:cubicBezTo>
                    <a:pt x="2401" y="21600"/>
                    <a:pt x="-6779" y="9600"/>
                    <a:pt x="672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8" name="Freeform 40"/>
            <p:cNvSpPr/>
            <p:nvPr/>
          </p:nvSpPr>
          <p:spPr>
            <a:xfrm rot="5400000">
              <a:off x="37066" y="2540303"/>
              <a:ext cx="86077" cy="6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03" h="17264" fill="norm" stroke="1" extrusionOk="0">
                  <a:moveTo>
                    <a:pt x="7790" y="0"/>
                  </a:moveTo>
                  <a:cubicBezTo>
                    <a:pt x="19380" y="7200"/>
                    <a:pt x="12531" y="21600"/>
                    <a:pt x="1468" y="16000"/>
                  </a:cubicBezTo>
                  <a:cubicBezTo>
                    <a:pt x="-2220" y="6400"/>
                    <a:pt x="1468" y="800"/>
                    <a:pt x="779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49" name="Freeform 41"/>
            <p:cNvSpPr/>
            <p:nvPr/>
          </p:nvSpPr>
          <p:spPr>
            <a:xfrm rot="5400000">
              <a:off x="24427" y="6231549"/>
              <a:ext cx="91708" cy="7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14" h="21600" fill="norm" stroke="1" extrusionOk="0">
                  <a:moveTo>
                    <a:pt x="9034" y="0"/>
                  </a:moveTo>
                  <a:cubicBezTo>
                    <a:pt x="16398" y="2492"/>
                    <a:pt x="14434" y="18277"/>
                    <a:pt x="7562" y="21600"/>
                  </a:cubicBezTo>
                  <a:cubicBezTo>
                    <a:pt x="-5202" y="20769"/>
                    <a:pt x="198" y="4985"/>
                    <a:pt x="903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0" name="Freeform 42"/>
            <p:cNvSpPr/>
            <p:nvPr/>
          </p:nvSpPr>
          <p:spPr>
            <a:xfrm rot="5400000">
              <a:off x="30773" y="5585681"/>
              <a:ext cx="85149" cy="6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33" h="13737" fill="norm" stroke="1" extrusionOk="0">
                  <a:moveTo>
                    <a:pt x="6768" y="57"/>
                  </a:moveTo>
                  <a:cubicBezTo>
                    <a:pt x="11186" y="-618"/>
                    <a:pt x="13150" y="4782"/>
                    <a:pt x="12659" y="10182"/>
                  </a:cubicBezTo>
                  <a:cubicBezTo>
                    <a:pt x="5786" y="20982"/>
                    <a:pt x="-8450" y="4107"/>
                    <a:pt x="6768" y="5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1" name="Freeform 44"/>
            <p:cNvSpPr/>
            <p:nvPr/>
          </p:nvSpPr>
          <p:spPr>
            <a:xfrm rot="5400000">
              <a:off x="24514" y="4057482"/>
              <a:ext cx="83173" cy="5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98" h="14816" fill="norm" stroke="1" extrusionOk="0">
                  <a:moveTo>
                    <a:pt x="7520" y="53"/>
                  </a:moveTo>
                  <a:cubicBezTo>
                    <a:pt x="11840" y="-718"/>
                    <a:pt x="14540" y="6996"/>
                    <a:pt x="13460" y="12396"/>
                  </a:cubicBezTo>
                  <a:cubicBezTo>
                    <a:pt x="2120" y="20882"/>
                    <a:pt x="-7060" y="4682"/>
                    <a:pt x="7520" y="53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2" name="Freeform 45"/>
            <p:cNvSpPr/>
            <p:nvPr/>
          </p:nvSpPr>
          <p:spPr>
            <a:xfrm rot="5400000">
              <a:off x="12913" y="5821032"/>
              <a:ext cx="85873" cy="7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41" h="14978" fill="norm" stroke="1" extrusionOk="0">
                  <a:moveTo>
                    <a:pt x="7224" y="0"/>
                  </a:moveTo>
                  <a:cubicBezTo>
                    <a:pt x="11151" y="0"/>
                    <a:pt x="13606" y="7624"/>
                    <a:pt x="12624" y="12071"/>
                  </a:cubicBezTo>
                  <a:cubicBezTo>
                    <a:pt x="4279" y="21600"/>
                    <a:pt x="-7994" y="5082"/>
                    <a:pt x="722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3" name="Freeform 46"/>
            <p:cNvSpPr/>
            <p:nvPr/>
          </p:nvSpPr>
          <p:spPr>
            <a:xfrm rot="5400000">
              <a:off x="34558" y="2775129"/>
              <a:ext cx="83198" cy="7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02" h="20822" fill="norm" stroke="1" extrusionOk="0">
                  <a:moveTo>
                    <a:pt x="7967" y="22"/>
                  </a:moveTo>
                  <a:cubicBezTo>
                    <a:pt x="14972" y="822"/>
                    <a:pt x="18475" y="18422"/>
                    <a:pt x="9134" y="20822"/>
                  </a:cubicBezTo>
                  <a:cubicBezTo>
                    <a:pt x="-2541" y="20822"/>
                    <a:pt x="-3125" y="-778"/>
                    <a:pt x="7967" y="2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4" name="Freeform 47"/>
            <p:cNvSpPr/>
            <p:nvPr/>
          </p:nvSpPr>
          <p:spPr>
            <a:xfrm rot="5400000">
              <a:off x="4966" y="3795237"/>
              <a:ext cx="88196" cy="7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73" h="21600" fill="norm" stroke="1" extrusionOk="0">
                  <a:moveTo>
                    <a:pt x="6037" y="0"/>
                  </a:moveTo>
                  <a:cubicBezTo>
                    <a:pt x="10837" y="1662"/>
                    <a:pt x="17077" y="18277"/>
                    <a:pt x="8917" y="21600"/>
                  </a:cubicBezTo>
                  <a:cubicBezTo>
                    <a:pt x="277" y="19938"/>
                    <a:pt x="-4523" y="7477"/>
                    <a:pt x="603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5" name="Freeform 48"/>
            <p:cNvSpPr/>
            <p:nvPr/>
          </p:nvSpPr>
          <p:spPr>
            <a:xfrm rot="5400000">
              <a:off x="2623" y="3558427"/>
              <a:ext cx="85511" cy="6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03" h="17154" fill="norm" stroke="1" extrusionOk="0">
                  <a:moveTo>
                    <a:pt x="7790" y="0"/>
                  </a:moveTo>
                  <a:cubicBezTo>
                    <a:pt x="19380" y="7477"/>
                    <a:pt x="12531" y="21600"/>
                    <a:pt x="1468" y="15785"/>
                  </a:cubicBezTo>
                  <a:cubicBezTo>
                    <a:pt x="-2220" y="6646"/>
                    <a:pt x="1468" y="831"/>
                    <a:pt x="779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6" name="Freeform 49"/>
            <p:cNvSpPr/>
            <p:nvPr/>
          </p:nvSpPr>
          <p:spPr>
            <a:xfrm rot="5400000">
              <a:off x="-8105" y="6465192"/>
              <a:ext cx="84202" cy="6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17997" fill="norm" stroke="1" extrusionOk="0">
                  <a:moveTo>
                    <a:pt x="6935" y="130"/>
                  </a:moveTo>
                  <a:cubicBezTo>
                    <a:pt x="15242" y="-1470"/>
                    <a:pt x="16904" y="12130"/>
                    <a:pt x="9704" y="17730"/>
                  </a:cubicBezTo>
                  <a:cubicBezTo>
                    <a:pt x="-265" y="20130"/>
                    <a:pt x="-4696" y="5730"/>
                    <a:pt x="6935" y="13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7" name="Freeform 8"/>
            <p:cNvSpPr/>
            <p:nvPr/>
          </p:nvSpPr>
          <p:spPr>
            <a:xfrm rot="5400000">
              <a:off x="66731" y="9056"/>
              <a:ext cx="86049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  <p:sp>
          <p:nvSpPr>
            <p:cNvPr id="58" name="Freeform 106"/>
            <p:cNvSpPr/>
            <p:nvPr/>
          </p:nvSpPr>
          <p:spPr>
            <a:xfrm rot="5400000">
              <a:off x="230621" y="6585394"/>
              <a:ext cx="87828" cy="6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4" h="15472" fill="norm" stroke="1" extrusionOk="0">
                  <a:moveTo>
                    <a:pt x="11413" y="0"/>
                  </a:moveTo>
                  <a:cubicBezTo>
                    <a:pt x="19842" y="8775"/>
                    <a:pt x="6144" y="21600"/>
                    <a:pt x="349" y="12150"/>
                  </a:cubicBezTo>
                  <a:cubicBezTo>
                    <a:pt x="-1758" y="3375"/>
                    <a:pt x="6144" y="0"/>
                    <a:pt x="1141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31201C"/>
                  </a:solidFill>
                </a:defRPr>
              </a:pPr>
            </a:p>
          </p:txBody>
        </p:sp>
      </p:grpSp>
      <p:sp>
        <p:nvSpPr>
          <p:cNvPr id="60" name="Titel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1" name="Textebene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2" name="Foliennummer"/>
          <p:cNvSpPr txBox="1"/>
          <p:nvPr>
            <p:ph type="sldNum" sz="quarter" idx="2"/>
          </p:nvPr>
        </p:nvSpPr>
        <p:spPr>
          <a:xfrm>
            <a:off x="11699836" y="6436804"/>
            <a:ext cx="259081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3120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31201C"/>
          </a:solidFill>
          <a:uFillTx/>
          <a:latin typeface="Modern Love"/>
          <a:ea typeface="Modern Love"/>
          <a:cs typeface="Modern Love"/>
          <a:sym typeface="Modern Love"/>
        </a:defRPr>
      </a:lvl9pPr>
    </p:titleStyle>
    <p:bodyStyle>
      <a:lvl1pPr marL="228600" marR="0" indent="-228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1pPr>
      <a:lvl2pPr marL="0" marR="0" indent="228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Tx/>
        <a:buFont typeface="Arial"/>
        <a:buNone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2pPr>
      <a:lvl3pPr marL="620077" marR="0" indent="-357187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3pPr>
      <a:lvl4pPr marL="0" marR="0" indent="54864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Tx/>
        <a:buFont typeface="Arial"/>
        <a:buNone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4pPr>
      <a:lvl5pPr marL="956854" marR="0" indent="-408214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5pPr>
      <a:lvl6pPr marL="2540000" marR="0" indent="-2540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6pPr>
      <a:lvl7pPr marL="2997200" marR="0" indent="-2540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7pPr>
      <a:lvl8pPr marL="3454400" marR="0" indent="-2540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8pPr>
      <a:lvl9pPr marL="3911600" marR="0" indent="-2540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BDADAD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31201C"/>
          </a:solidFill>
          <a:uFillTx/>
          <a:latin typeface="+mn-lt"/>
          <a:ea typeface="+mn-ea"/>
          <a:cs typeface="+mn-cs"/>
          <a:sym typeface="Avenir Next LT Pro Dem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venir Next LT Pro Dem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5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6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hyperlink" Target="http://www.henri-dunant-grundschule.de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747" r="0" b="0"/>
          <a:stretch>
            <a:fillRect/>
          </a:stretch>
        </p:blipFill>
        <p:spPr>
          <a:xfrm>
            <a:off x="18" y="10"/>
            <a:ext cx="12191964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 10"/>
          <p:cNvSpPr/>
          <p:nvPr/>
        </p:nvSpPr>
        <p:spPr>
          <a:xfrm>
            <a:off x="3489174" y="2279175"/>
            <a:ext cx="5199896" cy="2585673"/>
          </a:xfrm>
          <a:prstGeom prst="rect">
            <a:avLst/>
          </a:prstGeom>
          <a:solidFill>
            <a:srgbClr val="F3F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Titel 1"/>
          <p:cNvSpPr txBox="1"/>
          <p:nvPr>
            <p:ph type="ctrTitle"/>
          </p:nvPr>
        </p:nvSpPr>
        <p:spPr>
          <a:xfrm>
            <a:off x="3785811" y="2522070"/>
            <a:ext cx="4606623" cy="15330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3400"/>
            </a:pPr>
            <a:r>
              <a:t>Das braucht Ihr Kind </a:t>
            </a:r>
            <a:br/>
            <a:r>
              <a:t>für das erste Schuljahr</a:t>
            </a:r>
          </a:p>
        </p:txBody>
      </p:sp>
      <p:sp>
        <p:nvSpPr>
          <p:cNvPr id="156" name="Untertitel 2"/>
          <p:cNvSpPr txBox="1"/>
          <p:nvPr>
            <p:ph type="subTitle" sz="quarter" idx="1"/>
          </p:nvPr>
        </p:nvSpPr>
        <p:spPr>
          <a:xfrm>
            <a:off x="3732160" y="4155082"/>
            <a:ext cx="4746016" cy="553396"/>
          </a:xfrm>
          <a:prstGeom prst="rect">
            <a:avLst/>
          </a:prstGeom>
        </p:spPr>
        <p:txBody>
          <a:bodyPr/>
          <a:lstStyle/>
          <a:p>
            <a:pPr defTabSz="685800">
              <a:lnSpc>
                <a:spcPct val="112000"/>
              </a:lnSpc>
              <a:spcBef>
                <a:spcPts val="700"/>
              </a:spcBef>
              <a:defRPr spc="450" sz="300"/>
            </a:pPr>
          </a:p>
          <a:p>
            <a:pPr defTabSz="685800">
              <a:lnSpc>
                <a:spcPct val="112000"/>
              </a:lnSpc>
              <a:spcBef>
                <a:spcPts val="700"/>
              </a:spcBef>
              <a:defRPr spc="300" sz="1200"/>
            </a:pPr>
            <a:r>
              <a:t>Henri – Dunant - Schule</a:t>
            </a:r>
            <a:endParaRPr spc="450" sz="225"/>
          </a:p>
          <a:p>
            <a:pPr defTabSz="685800">
              <a:lnSpc>
                <a:spcPct val="112000"/>
              </a:lnSpc>
              <a:spcBef>
                <a:spcPts val="700"/>
              </a:spcBef>
              <a:defRPr spc="300" sz="75"/>
            </a:pPr>
            <a:r>
              <a:t>Schulmaterialien</a:t>
            </a:r>
          </a:p>
        </p:txBody>
      </p:sp>
      <p:grpSp>
        <p:nvGrpSpPr>
          <p:cNvPr id="237" name="Group 12"/>
          <p:cNvGrpSpPr/>
          <p:nvPr/>
        </p:nvGrpSpPr>
        <p:grpSpPr>
          <a:xfrm>
            <a:off x="73491" y="3024903"/>
            <a:ext cx="12111623" cy="1019638"/>
            <a:chOff x="0" y="0"/>
            <a:chExt cx="12111621" cy="1019637"/>
          </a:xfrm>
        </p:grpSpPr>
        <p:sp>
          <p:nvSpPr>
            <p:cNvPr id="157" name="Freeform 6"/>
            <p:cNvSpPr/>
            <p:nvPr/>
          </p:nvSpPr>
          <p:spPr>
            <a:xfrm>
              <a:off x="8878019" y="805832"/>
              <a:ext cx="99711" cy="9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64" h="19545" fill="norm" stroke="1" extrusionOk="0">
                  <a:moveTo>
                    <a:pt x="4161" y="179"/>
                  </a:moveTo>
                  <a:cubicBezTo>
                    <a:pt x="16666" y="-2055"/>
                    <a:pt x="18940" y="17311"/>
                    <a:pt x="5866" y="19545"/>
                  </a:cubicBezTo>
                  <a:cubicBezTo>
                    <a:pt x="-386" y="15076"/>
                    <a:pt x="-2660" y="4648"/>
                    <a:pt x="4161" y="17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63"/>
            <p:cNvSpPr/>
            <p:nvPr/>
          </p:nvSpPr>
          <p:spPr>
            <a:xfrm>
              <a:off x="8975188" y="134269"/>
              <a:ext cx="84804" cy="9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45" h="13522" fill="norm" stroke="1" extrusionOk="0">
                  <a:moveTo>
                    <a:pt x="8594" y="185"/>
                  </a:moveTo>
                  <a:cubicBezTo>
                    <a:pt x="16183" y="-1395"/>
                    <a:pt x="10929" y="7561"/>
                    <a:pt x="11513" y="11776"/>
                  </a:cubicBezTo>
                  <a:cubicBezTo>
                    <a:pt x="-747" y="19678"/>
                    <a:pt x="-5417" y="-1922"/>
                    <a:pt x="8594" y="1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Freeform 65"/>
            <p:cNvSpPr/>
            <p:nvPr/>
          </p:nvSpPr>
          <p:spPr>
            <a:xfrm>
              <a:off x="8707405" y="161332"/>
              <a:ext cx="97437" cy="9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43" h="21600" fill="norm" stroke="1" extrusionOk="0">
                  <a:moveTo>
                    <a:pt x="7697" y="0"/>
                  </a:moveTo>
                  <a:cubicBezTo>
                    <a:pt x="14702" y="831"/>
                    <a:pt x="18205" y="19108"/>
                    <a:pt x="9448" y="21600"/>
                  </a:cubicBezTo>
                  <a:cubicBezTo>
                    <a:pt x="-2227" y="21600"/>
                    <a:pt x="-3395" y="0"/>
                    <a:pt x="76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Freeform 66"/>
            <p:cNvSpPr/>
            <p:nvPr/>
          </p:nvSpPr>
          <p:spPr>
            <a:xfrm>
              <a:off x="10498657" y="177610"/>
              <a:ext cx="102260" cy="8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26" h="14194" fill="norm" stroke="1" extrusionOk="0">
                  <a:moveTo>
                    <a:pt x="4506" y="50"/>
                  </a:moveTo>
                  <a:cubicBezTo>
                    <a:pt x="12066" y="-534"/>
                    <a:pt x="14226" y="4136"/>
                    <a:pt x="14226" y="9974"/>
                  </a:cubicBezTo>
                  <a:cubicBezTo>
                    <a:pt x="7206" y="21066"/>
                    <a:pt x="-7374" y="7639"/>
                    <a:pt x="4506" y="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1" name="Freeform 67"/>
            <p:cNvSpPr/>
            <p:nvPr/>
          </p:nvSpPr>
          <p:spPr>
            <a:xfrm>
              <a:off x="9580377" y="181331"/>
              <a:ext cx="104475" cy="8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84" h="13046" fill="norm" stroke="1" extrusionOk="0">
                  <a:moveTo>
                    <a:pt x="3957" y="71"/>
                  </a:moveTo>
                  <a:cubicBezTo>
                    <a:pt x="8907" y="-483"/>
                    <a:pt x="10707" y="2286"/>
                    <a:pt x="12057" y="5609"/>
                  </a:cubicBezTo>
                  <a:cubicBezTo>
                    <a:pt x="12957" y="21117"/>
                    <a:pt x="-8643" y="8932"/>
                    <a:pt x="3957" y="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Freeform 69"/>
            <p:cNvSpPr/>
            <p:nvPr/>
          </p:nvSpPr>
          <p:spPr>
            <a:xfrm>
              <a:off x="10832951" y="182065"/>
              <a:ext cx="103414" cy="9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14965" fill="norm" stroke="1" extrusionOk="0">
                  <a:moveTo>
                    <a:pt x="6527" y="0"/>
                  </a:moveTo>
                  <a:cubicBezTo>
                    <a:pt x="9964" y="1168"/>
                    <a:pt x="13891" y="7005"/>
                    <a:pt x="12909" y="12259"/>
                  </a:cubicBezTo>
                  <a:cubicBezTo>
                    <a:pt x="4564" y="21600"/>
                    <a:pt x="-7709" y="4086"/>
                    <a:pt x="65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3" name="Freeform 70"/>
            <p:cNvSpPr/>
            <p:nvPr/>
          </p:nvSpPr>
          <p:spPr>
            <a:xfrm>
              <a:off x="11473947" y="253554"/>
              <a:ext cx="98516" cy="7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8688" fill="norm" stroke="1" extrusionOk="0">
                  <a:moveTo>
                    <a:pt x="7652" y="0"/>
                  </a:moveTo>
                  <a:cubicBezTo>
                    <a:pt x="19532" y="7776"/>
                    <a:pt x="11972" y="21600"/>
                    <a:pt x="1712" y="18144"/>
                  </a:cubicBezTo>
                  <a:cubicBezTo>
                    <a:pt x="-2068" y="9504"/>
                    <a:pt x="632" y="0"/>
                    <a:pt x="76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71"/>
            <p:cNvSpPr/>
            <p:nvPr/>
          </p:nvSpPr>
          <p:spPr>
            <a:xfrm>
              <a:off x="10184493" y="188827"/>
              <a:ext cx="100016" cy="9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14" h="19010" fill="norm" stroke="1" extrusionOk="0">
                  <a:moveTo>
                    <a:pt x="7200" y="0"/>
                  </a:moveTo>
                  <a:cubicBezTo>
                    <a:pt x="16380" y="2160"/>
                    <a:pt x="16920" y="21600"/>
                    <a:pt x="3960" y="18720"/>
                  </a:cubicBezTo>
                  <a:cubicBezTo>
                    <a:pt x="-4680" y="5040"/>
                    <a:pt x="2880" y="2880"/>
                    <a:pt x="7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5" name="Freeform 72"/>
            <p:cNvSpPr/>
            <p:nvPr/>
          </p:nvSpPr>
          <p:spPr>
            <a:xfrm>
              <a:off x="9917934" y="192690"/>
              <a:ext cx="99945" cy="9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04" h="18993" fill="norm" stroke="1" extrusionOk="0">
                  <a:moveTo>
                    <a:pt x="6920" y="0"/>
                  </a:moveTo>
                  <a:cubicBezTo>
                    <a:pt x="16640" y="720"/>
                    <a:pt x="16640" y="21600"/>
                    <a:pt x="4220" y="18720"/>
                  </a:cubicBezTo>
                  <a:cubicBezTo>
                    <a:pt x="-4960" y="5040"/>
                    <a:pt x="3140" y="3600"/>
                    <a:pt x="69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73"/>
            <p:cNvSpPr/>
            <p:nvPr/>
          </p:nvSpPr>
          <p:spPr>
            <a:xfrm>
              <a:off x="9311236" y="201792"/>
              <a:ext cx="104212" cy="9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61" h="20463" fill="norm" stroke="1" extrusionOk="0">
                  <a:moveTo>
                    <a:pt x="4802" y="406"/>
                  </a:moveTo>
                  <a:cubicBezTo>
                    <a:pt x="10640" y="-1137"/>
                    <a:pt x="11808" y="1949"/>
                    <a:pt x="14143" y="5806"/>
                  </a:cubicBezTo>
                  <a:cubicBezTo>
                    <a:pt x="18813" y="13520"/>
                    <a:pt x="11808" y="18149"/>
                    <a:pt x="5386" y="20463"/>
                  </a:cubicBezTo>
                  <a:cubicBezTo>
                    <a:pt x="-452" y="15063"/>
                    <a:pt x="-2787" y="4263"/>
                    <a:pt x="4802" y="40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Freeform 74"/>
            <p:cNvSpPr/>
            <p:nvPr/>
          </p:nvSpPr>
          <p:spPr>
            <a:xfrm>
              <a:off x="11187258" y="203318"/>
              <a:ext cx="100595" cy="9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2" h="14200" fill="norm" stroke="1" extrusionOk="0">
                  <a:moveTo>
                    <a:pt x="8252" y="0"/>
                  </a:moveTo>
                  <a:cubicBezTo>
                    <a:pt x="20081" y="5400"/>
                    <a:pt x="8767" y="21600"/>
                    <a:pt x="538" y="10260"/>
                  </a:cubicBezTo>
                  <a:cubicBezTo>
                    <a:pt x="-1519" y="3240"/>
                    <a:pt x="2595" y="540"/>
                    <a:pt x="82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Freeform 85"/>
            <p:cNvSpPr/>
            <p:nvPr/>
          </p:nvSpPr>
          <p:spPr>
            <a:xfrm>
              <a:off x="11716700" y="239061"/>
              <a:ext cx="101234" cy="8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4" h="15406" fill="norm" stroke="1" extrusionOk="0">
                  <a:moveTo>
                    <a:pt x="8697" y="0"/>
                  </a:moveTo>
                  <a:cubicBezTo>
                    <a:pt x="18666" y="1350"/>
                    <a:pt x="14789" y="21600"/>
                    <a:pt x="4266" y="13500"/>
                  </a:cubicBezTo>
                  <a:cubicBezTo>
                    <a:pt x="-1272" y="15525"/>
                    <a:pt x="-2934" y="675"/>
                    <a:pt x="86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9" name="Freeform 87"/>
            <p:cNvSpPr/>
            <p:nvPr/>
          </p:nvSpPr>
          <p:spPr>
            <a:xfrm>
              <a:off x="12007311" y="253552"/>
              <a:ext cx="104311" cy="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5991" fill="norm" stroke="1" extrusionOk="0">
                  <a:moveTo>
                    <a:pt x="6753" y="0"/>
                  </a:moveTo>
                  <a:cubicBezTo>
                    <a:pt x="10968" y="0"/>
                    <a:pt x="13602" y="7920"/>
                    <a:pt x="14129" y="13680"/>
                  </a:cubicBezTo>
                  <a:cubicBezTo>
                    <a:pt x="3592" y="21600"/>
                    <a:pt x="-7471" y="7200"/>
                    <a:pt x="67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88"/>
            <p:cNvSpPr/>
            <p:nvPr/>
          </p:nvSpPr>
          <p:spPr>
            <a:xfrm>
              <a:off x="10846874" y="2578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10800" y="10800"/>
                    <a:pt x="21600" y="21600"/>
                  </a:cubicBezTo>
                  <a:cubicBezTo>
                    <a:pt x="10800" y="21600"/>
                    <a:pt x="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94"/>
            <p:cNvSpPr/>
            <p:nvPr/>
          </p:nvSpPr>
          <p:spPr>
            <a:xfrm>
              <a:off x="10534841" y="558853"/>
              <a:ext cx="99641" cy="8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50" h="14763" fill="norm" stroke="1" extrusionOk="0">
                  <a:moveTo>
                    <a:pt x="7233" y="37"/>
                  </a:moveTo>
                  <a:cubicBezTo>
                    <a:pt x="11862" y="-598"/>
                    <a:pt x="13919" y="7026"/>
                    <a:pt x="12890" y="12108"/>
                  </a:cubicBezTo>
                  <a:cubicBezTo>
                    <a:pt x="3633" y="21002"/>
                    <a:pt x="-7681" y="5120"/>
                    <a:pt x="7233" y="3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97"/>
            <p:cNvSpPr/>
            <p:nvPr/>
          </p:nvSpPr>
          <p:spPr>
            <a:xfrm>
              <a:off x="9845179" y="514388"/>
              <a:ext cx="103707" cy="8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31" h="13441" fill="norm" stroke="1" extrusionOk="0">
                  <a:moveTo>
                    <a:pt x="5719" y="0"/>
                  </a:moveTo>
                  <a:cubicBezTo>
                    <a:pt x="9444" y="0"/>
                    <a:pt x="8699" y="4860"/>
                    <a:pt x="9816" y="9180"/>
                  </a:cubicBezTo>
                  <a:cubicBezTo>
                    <a:pt x="11678" y="21600"/>
                    <a:pt x="-9922" y="3240"/>
                    <a:pt x="57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Freeform 98"/>
            <p:cNvSpPr/>
            <p:nvPr/>
          </p:nvSpPr>
          <p:spPr>
            <a:xfrm>
              <a:off x="9056364" y="514389"/>
              <a:ext cx="106330" cy="9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09" h="21600" fill="norm" stroke="1" extrusionOk="0">
                  <a:moveTo>
                    <a:pt x="6353" y="0"/>
                  </a:moveTo>
                  <a:cubicBezTo>
                    <a:pt x="11153" y="1662"/>
                    <a:pt x="16913" y="17446"/>
                    <a:pt x="9713" y="21600"/>
                  </a:cubicBezTo>
                  <a:cubicBezTo>
                    <a:pt x="113" y="19938"/>
                    <a:pt x="-4687" y="6646"/>
                    <a:pt x="63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4" name="Freeform 99"/>
            <p:cNvSpPr/>
            <p:nvPr/>
          </p:nvSpPr>
          <p:spPr>
            <a:xfrm>
              <a:off x="9335004" y="514386"/>
              <a:ext cx="101975" cy="9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8466" h="13614" fill="norm" stroke="1" extrusionOk="0">
                  <a:moveTo>
                    <a:pt x="4304" y="0"/>
                  </a:moveTo>
                  <a:cubicBezTo>
                    <a:pt x="5271" y="1620"/>
                    <a:pt x="5916" y="0"/>
                    <a:pt x="6883" y="1080"/>
                  </a:cubicBezTo>
                  <a:cubicBezTo>
                    <a:pt x="14298" y="21600"/>
                    <a:pt x="-7302" y="13500"/>
                    <a:pt x="2692" y="1080"/>
                  </a:cubicBezTo>
                  <a:cubicBezTo>
                    <a:pt x="435" y="5940"/>
                    <a:pt x="2692" y="2700"/>
                    <a:pt x="43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5" name="Freeform 100"/>
            <p:cNvSpPr/>
            <p:nvPr/>
          </p:nvSpPr>
          <p:spPr>
            <a:xfrm>
              <a:off x="8739486" y="517761"/>
              <a:ext cx="98943" cy="8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49" h="15939" fill="norm" stroke="1" extrusionOk="0">
                  <a:moveTo>
                    <a:pt x="7957" y="41"/>
                  </a:moveTo>
                  <a:cubicBezTo>
                    <a:pt x="13495" y="-656"/>
                    <a:pt x="13495" y="7705"/>
                    <a:pt x="14049" y="13976"/>
                  </a:cubicBezTo>
                  <a:cubicBezTo>
                    <a:pt x="2418" y="20944"/>
                    <a:pt x="-7551" y="7705"/>
                    <a:pt x="7957" y="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Freeform 101"/>
            <p:cNvSpPr/>
            <p:nvPr/>
          </p:nvSpPr>
          <p:spPr>
            <a:xfrm>
              <a:off x="10157875" y="544818"/>
              <a:ext cx="97541" cy="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73" h="20112" fill="norm" stroke="1" extrusionOk="0">
                  <a:moveTo>
                    <a:pt x="7747" y="0"/>
                  </a:moveTo>
                  <a:cubicBezTo>
                    <a:pt x="18033" y="5600"/>
                    <a:pt x="10833" y="21600"/>
                    <a:pt x="3633" y="20000"/>
                  </a:cubicBezTo>
                  <a:cubicBezTo>
                    <a:pt x="-3567" y="14400"/>
                    <a:pt x="1062" y="1600"/>
                    <a:pt x="77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Freeform 102"/>
            <p:cNvSpPr/>
            <p:nvPr/>
          </p:nvSpPr>
          <p:spPr>
            <a:xfrm>
              <a:off x="10909405" y="569936"/>
              <a:ext cx="93351" cy="8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29" h="16290" fill="norm" stroke="1" extrusionOk="0">
                  <a:moveTo>
                    <a:pt x="8720" y="0"/>
                  </a:moveTo>
                  <a:cubicBezTo>
                    <a:pt x="18061" y="0"/>
                    <a:pt x="13391" y="21600"/>
                    <a:pt x="7553" y="15055"/>
                  </a:cubicBezTo>
                  <a:cubicBezTo>
                    <a:pt x="-3539" y="19636"/>
                    <a:pt x="-1788" y="0"/>
                    <a:pt x="87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Freeform 103"/>
            <p:cNvSpPr/>
            <p:nvPr/>
          </p:nvSpPr>
          <p:spPr>
            <a:xfrm>
              <a:off x="11156087" y="532743"/>
              <a:ext cx="102363" cy="8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55" h="15558" fill="norm" stroke="1" extrusionOk="0">
                  <a:moveTo>
                    <a:pt x="6568" y="0"/>
                  </a:moveTo>
                  <a:cubicBezTo>
                    <a:pt x="10084" y="635"/>
                    <a:pt x="14103" y="6988"/>
                    <a:pt x="13098" y="13341"/>
                  </a:cubicBezTo>
                  <a:cubicBezTo>
                    <a:pt x="4056" y="21600"/>
                    <a:pt x="-7497" y="4447"/>
                    <a:pt x="656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Freeform 113"/>
            <p:cNvSpPr/>
            <p:nvPr/>
          </p:nvSpPr>
          <p:spPr>
            <a:xfrm>
              <a:off x="9841138" y="5837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3361" fill="norm" stroke="1" extrusionOk="0">
                  <a:moveTo>
                    <a:pt x="1962" y="0"/>
                  </a:moveTo>
                  <a:cubicBezTo>
                    <a:pt x="1962" y="0"/>
                    <a:pt x="9162" y="7200"/>
                    <a:pt x="16362" y="7200"/>
                  </a:cubicBezTo>
                  <a:cubicBezTo>
                    <a:pt x="9162" y="21600"/>
                    <a:pt x="-5238" y="7200"/>
                    <a:pt x="19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115"/>
            <p:cNvSpPr/>
            <p:nvPr/>
          </p:nvSpPr>
          <p:spPr>
            <a:xfrm>
              <a:off x="9160945" y="59063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10800" y="21600"/>
                  </a:cubicBezTo>
                  <a:cubicBezTo>
                    <a:pt x="0" y="21600"/>
                    <a:pt x="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17"/>
            <p:cNvSpPr/>
            <p:nvPr/>
          </p:nvSpPr>
          <p:spPr>
            <a:xfrm>
              <a:off x="11168243" y="60512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0" y="0"/>
                  </a:moveTo>
                  <a:cubicBezTo>
                    <a:pt x="10800" y="10800"/>
                    <a:pt x="21600" y="10800"/>
                    <a:pt x="10800" y="21600"/>
                  </a:cubicBezTo>
                  <a:cubicBezTo>
                    <a:pt x="0" y="21600"/>
                    <a:pt x="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Freeform 118"/>
            <p:cNvSpPr/>
            <p:nvPr/>
          </p:nvSpPr>
          <p:spPr>
            <a:xfrm>
              <a:off x="11869348" y="611960"/>
              <a:ext cx="101561" cy="9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7608" fill="norm" stroke="1" extrusionOk="0">
                  <a:moveTo>
                    <a:pt x="7200" y="0"/>
                  </a:moveTo>
                  <a:cubicBezTo>
                    <a:pt x="16920" y="2025"/>
                    <a:pt x="16920" y="21600"/>
                    <a:pt x="3960" y="16875"/>
                  </a:cubicBezTo>
                  <a:cubicBezTo>
                    <a:pt x="-4680" y="4725"/>
                    <a:pt x="2880" y="2700"/>
                    <a:pt x="7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119"/>
            <p:cNvSpPr/>
            <p:nvPr/>
          </p:nvSpPr>
          <p:spPr>
            <a:xfrm>
              <a:off x="11552450" y="618917"/>
              <a:ext cx="95856" cy="9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1360" fill="norm" stroke="1" extrusionOk="0">
                  <a:moveTo>
                    <a:pt x="7200" y="0"/>
                  </a:moveTo>
                  <a:cubicBezTo>
                    <a:pt x="21600" y="1728"/>
                    <a:pt x="8862" y="19008"/>
                    <a:pt x="0" y="7344"/>
                  </a:cubicBezTo>
                  <a:cubicBezTo>
                    <a:pt x="554" y="-2592"/>
                    <a:pt x="2769" y="3456"/>
                    <a:pt x="7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Freeform 120"/>
            <p:cNvSpPr/>
            <p:nvPr/>
          </p:nvSpPr>
          <p:spPr>
            <a:xfrm>
              <a:off x="8661226" y="808070"/>
              <a:ext cx="95496" cy="7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1" h="21600" fill="norm" stroke="1" extrusionOk="0">
                  <a:moveTo>
                    <a:pt x="6820" y="0"/>
                  </a:moveTo>
                  <a:cubicBezTo>
                    <a:pt x="16160" y="1964"/>
                    <a:pt x="17328" y="20618"/>
                    <a:pt x="7404" y="21600"/>
                  </a:cubicBezTo>
                  <a:cubicBezTo>
                    <a:pt x="-186" y="17673"/>
                    <a:pt x="-4272" y="5891"/>
                    <a:pt x="68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127"/>
            <p:cNvSpPr/>
            <p:nvPr/>
          </p:nvSpPr>
          <p:spPr>
            <a:xfrm>
              <a:off x="9133505" y="843816"/>
              <a:ext cx="106934" cy="9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04" h="21600" fill="norm" stroke="1" extrusionOk="0">
                  <a:moveTo>
                    <a:pt x="9764" y="0"/>
                  </a:moveTo>
                  <a:cubicBezTo>
                    <a:pt x="16964" y="3323"/>
                    <a:pt x="14907" y="19108"/>
                    <a:pt x="7193" y="21600"/>
                  </a:cubicBezTo>
                  <a:cubicBezTo>
                    <a:pt x="-4636" y="21600"/>
                    <a:pt x="-522" y="4154"/>
                    <a:pt x="976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129"/>
            <p:cNvSpPr/>
            <p:nvPr/>
          </p:nvSpPr>
          <p:spPr>
            <a:xfrm>
              <a:off x="9720882" y="847678"/>
              <a:ext cx="105542" cy="8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12" h="14848" fill="norm" stroke="1" extrusionOk="0">
                  <a:moveTo>
                    <a:pt x="6048" y="0"/>
                  </a:moveTo>
                  <a:cubicBezTo>
                    <a:pt x="8928" y="600"/>
                    <a:pt x="14208" y="6600"/>
                    <a:pt x="12768" y="12000"/>
                  </a:cubicBezTo>
                  <a:cubicBezTo>
                    <a:pt x="4608" y="21600"/>
                    <a:pt x="-7392" y="4200"/>
                    <a:pt x="604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133"/>
            <p:cNvSpPr/>
            <p:nvPr/>
          </p:nvSpPr>
          <p:spPr>
            <a:xfrm>
              <a:off x="9445139" y="861520"/>
              <a:ext cx="105079" cy="8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8" h="15074" fill="norm" stroke="1" extrusionOk="0">
                  <a:moveTo>
                    <a:pt x="11141" y="71"/>
                  </a:moveTo>
                  <a:cubicBezTo>
                    <a:pt x="19884" y="8580"/>
                    <a:pt x="5998" y="21016"/>
                    <a:pt x="341" y="11852"/>
                  </a:cubicBezTo>
                  <a:cubicBezTo>
                    <a:pt x="-1716" y="3343"/>
                    <a:pt x="5998" y="-584"/>
                    <a:pt x="11141" y="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136"/>
            <p:cNvSpPr/>
            <p:nvPr/>
          </p:nvSpPr>
          <p:spPr>
            <a:xfrm>
              <a:off x="10690232" y="933470"/>
              <a:ext cx="100962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5" h="21600" fill="norm" stroke="1" extrusionOk="0">
                  <a:moveTo>
                    <a:pt x="7291" y="0"/>
                  </a:moveTo>
                  <a:cubicBezTo>
                    <a:pt x="16152" y="0"/>
                    <a:pt x="17260" y="20661"/>
                    <a:pt x="7845" y="21600"/>
                  </a:cubicBezTo>
                  <a:cubicBezTo>
                    <a:pt x="-463" y="20661"/>
                    <a:pt x="-4340" y="4696"/>
                    <a:pt x="72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Freeform 137"/>
            <p:cNvSpPr/>
            <p:nvPr/>
          </p:nvSpPr>
          <p:spPr>
            <a:xfrm>
              <a:off x="10369118" y="876661"/>
              <a:ext cx="97294" cy="9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11" h="18532" fill="norm" stroke="1" extrusionOk="0">
                  <a:moveTo>
                    <a:pt x="7630" y="0"/>
                  </a:moveTo>
                  <a:cubicBezTo>
                    <a:pt x="16492" y="2090"/>
                    <a:pt x="16492" y="21600"/>
                    <a:pt x="4307" y="18116"/>
                  </a:cubicBezTo>
                  <a:cubicBezTo>
                    <a:pt x="-5108" y="4181"/>
                    <a:pt x="3200" y="3484"/>
                    <a:pt x="76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" name="Freeform 138"/>
            <p:cNvSpPr/>
            <p:nvPr/>
          </p:nvSpPr>
          <p:spPr>
            <a:xfrm>
              <a:off x="10056195" y="879561"/>
              <a:ext cx="97611" cy="9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1" h="21600" fill="norm" stroke="1" extrusionOk="0">
                  <a:moveTo>
                    <a:pt x="9226" y="0"/>
                  </a:moveTo>
                  <a:cubicBezTo>
                    <a:pt x="15826" y="3323"/>
                    <a:pt x="18226" y="19108"/>
                    <a:pt x="9226" y="21600"/>
                  </a:cubicBezTo>
                  <a:cubicBezTo>
                    <a:pt x="-2774" y="19938"/>
                    <a:pt x="-3374" y="1662"/>
                    <a:pt x="922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1" name="Freeform 139"/>
            <p:cNvSpPr/>
            <p:nvPr/>
          </p:nvSpPr>
          <p:spPr>
            <a:xfrm>
              <a:off x="11861643" y="887288"/>
              <a:ext cx="104033" cy="9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2" h="19539" fill="norm" stroke="1" extrusionOk="0">
                  <a:moveTo>
                    <a:pt x="9352" y="0"/>
                  </a:moveTo>
                  <a:cubicBezTo>
                    <a:pt x="17992" y="1490"/>
                    <a:pt x="14752" y="21600"/>
                    <a:pt x="6652" y="19366"/>
                  </a:cubicBezTo>
                  <a:cubicBezTo>
                    <a:pt x="-3608" y="14152"/>
                    <a:pt x="-1448" y="1490"/>
                    <a:pt x="93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" name="Freeform 142"/>
            <p:cNvSpPr/>
            <p:nvPr/>
          </p:nvSpPr>
          <p:spPr>
            <a:xfrm>
              <a:off x="9734303" y="92006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10800"/>
                    <a:pt x="21600" y="10800"/>
                    <a:pt x="21600" y="21600"/>
                  </a:cubicBezTo>
                  <a:cubicBezTo>
                    <a:pt x="0" y="21600"/>
                    <a:pt x="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" name="Freeform 143"/>
            <p:cNvSpPr/>
            <p:nvPr/>
          </p:nvSpPr>
          <p:spPr>
            <a:xfrm>
              <a:off x="10979568" y="926894"/>
              <a:ext cx="96782" cy="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5" h="21600" fill="norm" stroke="1" extrusionOk="0">
                  <a:moveTo>
                    <a:pt x="8486" y="0"/>
                  </a:moveTo>
                  <a:cubicBezTo>
                    <a:pt x="14908" y="1662"/>
                    <a:pt x="17827" y="19108"/>
                    <a:pt x="9070" y="21600"/>
                  </a:cubicBezTo>
                  <a:cubicBezTo>
                    <a:pt x="-2022" y="21600"/>
                    <a:pt x="-3773" y="831"/>
                    <a:pt x="84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" name="Freeform 144"/>
            <p:cNvSpPr/>
            <p:nvPr/>
          </p:nvSpPr>
          <p:spPr>
            <a:xfrm>
              <a:off x="11331472" y="929389"/>
              <a:ext cx="102266" cy="7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0" h="15383" fill="norm" stroke="1" extrusionOk="0">
                  <a:moveTo>
                    <a:pt x="6456" y="159"/>
                  </a:moveTo>
                  <a:cubicBezTo>
                    <a:pt x="10475" y="-1281"/>
                    <a:pt x="13991" y="7359"/>
                    <a:pt x="12986" y="13119"/>
                  </a:cubicBezTo>
                  <a:cubicBezTo>
                    <a:pt x="4447" y="20319"/>
                    <a:pt x="-7609" y="8799"/>
                    <a:pt x="6456" y="1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Freeform 145"/>
            <p:cNvSpPr/>
            <p:nvPr/>
          </p:nvSpPr>
          <p:spPr>
            <a:xfrm>
              <a:off x="11547766" y="929795"/>
              <a:ext cx="96589" cy="7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fill="norm" stroke="1" extrusionOk="0">
                  <a:moveTo>
                    <a:pt x="7066" y="0"/>
                  </a:moveTo>
                  <a:cubicBezTo>
                    <a:pt x="16406" y="982"/>
                    <a:pt x="17574" y="21600"/>
                    <a:pt x="7066" y="21600"/>
                  </a:cubicBezTo>
                  <a:cubicBezTo>
                    <a:pt x="-523" y="17673"/>
                    <a:pt x="-4026" y="3927"/>
                    <a:pt x="70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Freeform 10"/>
            <p:cNvSpPr/>
            <p:nvPr/>
          </p:nvSpPr>
          <p:spPr>
            <a:xfrm>
              <a:off x="110820" y="0"/>
              <a:ext cx="98519" cy="9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03" h="18980" fill="norm" stroke="1" extrusionOk="0">
                  <a:moveTo>
                    <a:pt x="7876" y="0"/>
                  </a:moveTo>
                  <a:cubicBezTo>
                    <a:pt x="18162" y="5214"/>
                    <a:pt x="10962" y="21600"/>
                    <a:pt x="3762" y="18621"/>
                  </a:cubicBezTo>
                  <a:cubicBezTo>
                    <a:pt x="-3438" y="13407"/>
                    <a:pt x="676" y="745"/>
                    <a:pt x="78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7" name="Freeform 15"/>
            <p:cNvSpPr/>
            <p:nvPr/>
          </p:nvSpPr>
          <p:spPr>
            <a:xfrm>
              <a:off x="713092" y="14491"/>
              <a:ext cx="93204" cy="8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07" h="21600" fill="norm" stroke="1" extrusionOk="0">
                  <a:moveTo>
                    <a:pt x="6517" y="0"/>
                  </a:moveTo>
                  <a:cubicBezTo>
                    <a:pt x="18776" y="5400"/>
                    <a:pt x="14690" y="18000"/>
                    <a:pt x="3598" y="21600"/>
                  </a:cubicBezTo>
                  <a:cubicBezTo>
                    <a:pt x="-2824" y="15300"/>
                    <a:pt x="95" y="2700"/>
                    <a:pt x="65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18"/>
            <p:cNvSpPr/>
            <p:nvPr/>
          </p:nvSpPr>
          <p:spPr>
            <a:xfrm>
              <a:off x="399705" y="14031"/>
              <a:ext cx="103573" cy="7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70" h="17657" fill="norm" stroke="1" extrusionOk="0">
                  <a:moveTo>
                    <a:pt x="982" y="1042"/>
                  </a:moveTo>
                  <a:cubicBezTo>
                    <a:pt x="10753" y="-3943"/>
                    <a:pt x="19496" y="10180"/>
                    <a:pt x="8696" y="17657"/>
                  </a:cubicBezTo>
                  <a:cubicBezTo>
                    <a:pt x="2525" y="17657"/>
                    <a:pt x="-2104" y="9349"/>
                    <a:pt x="982" y="10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19"/>
            <p:cNvSpPr/>
            <p:nvPr/>
          </p:nvSpPr>
          <p:spPr>
            <a:xfrm>
              <a:off x="2400216" y="22219"/>
              <a:ext cx="97923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99" h="21600" fill="norm" stroke="1" extrusionOk="0">
                  <a:moveTo>
                    <a:pt x="6632" y="0"/>
                  </a:moveTo>
                  <a:cubicBezTo>
                    <a:pt x="19137" y="7513"/>
                    <a:pt x="15158" y="16904"/>
                    <a:pt x="3221" y="21600"/>
                  </a:cubicBezTo>
                  <a:cubicBezTo>
                    <a:pt x="-2463" y="15026"/>
                    <a:pt x="-189" y="2817"/>
                    <a:pt x="66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Freeform 20"/>
            <p:cNvSpPr/>
            <p:nvPr/>
          </p:nvSpPr>
          <p:spPr>
            <a:xfrm>
              <a:off x="2645854" y="32845"/>
              <a:ext cx="106325" cy="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7" h="21600" fill="norm" stroke="1" extrusionOk="0">
                  <a:moveTo>
                    <a:pt x="9685" y="0"/>
                  </a:moveTo>
                  <a:cubicBezTo>
                    <a:pt x="17993" y="2492"/>
                    <a:pt x="16331" y="21600"/>
                    <a:pt x="7470" y="21600"/>
                  </a:cubicBezTo>
                  <a:cubicBezTo>
                    <a:pt x="-3607" y="14954"/>
                    <a:pt x="-1945" y="2492"/>
                    <a:pt x="96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Freeform 22"/>
            <p:cNvSpPr/>
            <p:nvPr/>
          </p:nvSpPr>
          <p:spPr>
            <a:xfrm>
              <a:off x="1283304" y="43474"/>
              <a:ext cx="106835" cy="8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39" h="16062" fill="norm" stroke="1" extrusionOk="0">
                  <a:moveTo>
                    <a:pt x="6309" y="0"/>
                  </a:moveTo>
                  <a:cubicBezTo>
                    <a:pt x="7717" y="0"/>
                    <a:pt x="15700" y="10473"/>
                    <a:pt x="11943" y="14400"/>
                  </a:cubicBezTo>
                  <a:cubicBezTo>
                    <a:pt x="1613" y="21600"/>
                    <a:pt x="-5900" y="3273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Freeform 23"/>
            <p:cNvSpPr/>
            <p:nvPr/>
          </p:nvSpPr>
          <p:spPr>
            <a:xfrm>
              <a:off x="999566" y="47337"/>
              <a:ext cx="100675" cy="7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37" h="17315" fill="norm" stroke="1" extrusionOk="0">
                  <a:moveTo>
                    <a:pt x="7597" y="0"/>
                  </a:moveTo>
                  <a:cubicBezTo>
                    <a:pt x="19187" y="8000"/>
                    <a:pt x="12338" y="21600"/>
                    <a:pt x="1802" y="16000"/>
                  </a:cubicBezTo>
                  <a:cubicBezTo>
                    <a:pt x="-2413" y="6400"/>
                    <a:pt x="1275" y="1600"/>
                    <a:pt x="75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Freeform 26"/>
            <p:cNvSpPr/>
            <p:nvPr/>
          </p:nvSpPr>
          <p:spPr>
            <a:xfrm>
              <a:off x="1581892" y="68589"/>
              <a:ext cx="105591" cy="8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7" h="20794" fill="norm" stroke="1" extrusionOk="0">
                  <a:moveTo>
                    <a:pt x="9685" y="0"/>
                  </a:moveTo>
                  <a:cubicBezTo>
                    <a:pt x="17993" y="1662"/>
                    <a:pt x="16331" y="21600"/>
                    <a:pt x="7470" y="20769"/>
                  </a:cubicBezTo>
                  <a:cubicBezTo>
                    <a:pt x="-3607" y="14954"/>
                    <a:pt x="-1945" y="2492"/>
                    <a:pt x="96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Freeform 27"/>
            <p:cNvSpPr/>
            <p:nvPr/>
          </p:nvSpPr>
          <p:spPr>
            <a:xfrm>
              <a:off x="2113971" y="68590"/>
              <a:ext cx="100896" cy="9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36" h="18005" fill="norm" stroke="1" extrusionOk="0">
                  <a:moveTo>
                    <a:pt x="7323" y="0"/>
                  </a:moveTo>
                  <a:cubicBezTo>
                    <a:pt x="16503" y="2090"/>
                    <a:pt x="17043" y="21600"/>
                    <a:pt x="4083" y="17419"/>
                  </a:cubicBezTo>
                  <a:cubicBezTo>
                    <a:pt x="-4557" y="4877"/>
                    <a:pt x="2463" y="2787"/>
                    <a:pt x="73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Freeform 28"/>
            <p:cNvSpPr/>
            <p:nvPr/>
          </p:nvSpPr>
          <p:spPr>
            <a:xfrm>
              <a:off x="1822928" y="100470"/>
              <a:ext cx="98524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7" h="21600" fill="norm" stroke="1" extrusionOk="0">
                  <a:moveTo>
                    <a:pt x="6341" y="0"/>
                  </a:moveTo>
                  <a:cubicBezTo>
                    <a:pt x="19079" y="6574"/>
                    <a:pt x="14648" y="15965"/>
                    <a:pt x="3571" y="21600"/>
                  </a:cubicBezTo>
                  <a:cubicBezTo>
                    <a:pt x="-2521" y="15026"/>
                    <a:pt x="-306" y="1878"/>
                    <a:pt x="63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Freeform 30"/>
            <p:cNvSpPr/>
            <p:nvPr/>
          </p:nvSpPr>
          <p:spPr>
            <a:xfrm>
              <a:off x="1295903" y="11585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21600" fill="norm" stroke="1" extrusionOk="0">
                  <a:moveTo>
                    <a:pt x="2982" y="0"/>
                  </a:moveTo>
                  <a:cubicBezTo>
                    <a:pt x="10182" y="10800"/>
                    <a:pt x="17382" y="21600"/>
                    <a:pt x="10182" y="21600"/>
                  </a:cubicBezTo>
                  <a:cubicBezTo>
                    <a:pt x="2982" y="21600"/>
                    <a:pt x="-4218" y="10800"/>
                    <a:pt x="2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Freeform 43"/>
            <p:cNvSpPr/>
            <p:nvPr/>
          </p:nvSpPr>
          <p:spPr>
            <a:xfrm>
              <a:off x="949983" y="337155"/>
              <a:ext cx="107882" cy="8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11" h="21600" fill="norm" stroke="1" extrusionOk="0">
                  <a:moveTo>
                    <a:pt x="8983" y="0"/>
                  </a:moveTo>
                  <a:cubicBezTo>
                    <a:pt x="16838" y="1728"/>
                    <a:pt x="13893" y="19008"/>
                    <a:pt x="7511" y="21600"/>
                  </a:cubicBezTo>
                  <a:cubicBezTo>
                    <a:pt x="-4762" y="21600"/>
                    <a:pt x="-344" y="4320"/>
                    <a:pt x="89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Freeform 51"/>
            <p:cNvSpPr/>
            <p:nvPr/>
          </p:nvSpPr>
          <p:spPr>
            <a:xfrm>
              <a:off x="1151314" y="376765"/>
              <a:ext cx="99666" cy="7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5" h="15673" fill="norm" stroke="1" extrusionOk="0">
                  <a:moveTo>
                    <a:pt x="6970" y="0"/>
                  </a:moveTo>
                  <a:cubicBezTo>
                    <a:pt x="11290" y="0"/>
                    <a:pt x="16844" y="5760"/>
                    <a:pt x="15610" y="10800"/>
                  </a:cubicBezTo>
                  <a:cubicBezTo>
                    <a:pt x="13758" y="8640"/>
                    <a:pt x="11907" y="12240"/>
                    <a:pt x="10673" y="13680"/>
                  </a:cubicBezTo>
                  <a:cubicBezTo>
                    <a:pt x="-436" y="21600"/>
                    <a:pt x="-4756" y="3600"/>
                    <a:pt x="69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Freeform 52"/>
            <p:cNvSpPr/>
            <p:nvPr/>
          </p:nvSpPr>
          <p:spPr>
            <a:xfrm>
              <a:off x="470901" y="383525"/>
              <a:ext cx="97019" cy="9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07" h="21600" fill="norm" stroke="1" extrusionOk="0">
                  <a:moveTo>
                    <a:pt x="8722" y="0"/>
                  </a:moveTo>
                  <a:cubicBezTo>
                    <a:pt x="15922" y="2400"/>
                    <a:pt x="17722" y="18400"/>
                    <a:pt x="9322" y="21600"/>
                  </a:cubicBezTo>
                  <a:cubicBezTo>
                    <a:pt x="-2078" y="20000"/>
                    <a:pt x="-3878" y="800"/>
                    <a:pt x="87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Freeform 53"/>
            <p:cNvSpPr/>
            <p:nvPr/>
          </p:nvSpPr>
          <p:spPr>
            <a:xfrm>
              <a:off x="1415083" y="390289"/>
              <a:ext cx="105591" cy="9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7" h="21600" fill="norm" stroke="1" extrusionOk="0">
                  <a:moveTo>
                    <a:pt x="9685" y="0"/>
                  </a:moveTo>
                  <a:cubicBezTo>
                    <a:pt x="17993" y="2492"/>
                    <a:pt x="16331" y="21600"/>
                    <a:pt x="7470" y="21600"/>
                  </a:cubicBezTo>
                  <a:cubicBezTo>
                    <a:pt x="-3607" y="14954"/>
                    <a:pt x="-1945" y="2492"/>
                    <a:pt x="96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54"/>
            <p:cNvSpPr/>
            <p:nvPr/>
          </p:nvSpPr>
          <p:spPr>
            <a:xfrm>
              <a:off x="700945" y="393776"/>
              <a:ext cx="99155" cy="8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31" h="14432" fill="norm" stroke="1" extrusionOk="0">
                  <a:moveTo>
                    <a:pt x="7030" y="127"/>
                  </a:moveTo>
                  <a:cubicBezTo>
                    <a:pt x="11772" y="-1107"/>
                    <a:pt x="13879" y="6916"/>
                    <a:pt x="13352" y="11853"/>
                  </a:cubicBezTo>
                  <a:cubicBezTo>
                    <a:pt x="3869" y="20493"/>
                    <a:pt x="-7721" y="5064"/>
                    <a:pt x="7030" y="1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Freeform 55"/>
            <p:cNvSpPr/>
            <p:nvPr/>
          </p:nvSpPr>
          <p:spPr>
            <a:xfrm>
              <a:off x="1662396" y="394152"/>
              <a:ext cx="105029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11" h="21600" fill="norm" stroke="1" extrusionOk="0">
                  <a:moveTo>
                    <a:pt x="8467" y="0"/>
                  </a:moveTo>
                  <a:cubicBezTo>
                    <a:pt x="17107" y="0"/>
                    <a:pt x="16027" y="18783"/>
                    <a:pt x="9007" y="21600"/>
                  </a:cubicBezTo>
                  <a:cubicBezTo>
                    <a:pt x="-4493" y="20661"/>
                    <a:pt x="-1253" y="2817"/>
                    <a:pt x="84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Freeform 56"/>
            <p:cNvSpPr/>
            <p:nvPr/>
          </p:nvSpPr>
          <p:spPr>
            <a:xfrm>
              <a:off x="2724671" y="426034"/>
              <a:ext cx="101663" cy="8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5" h="21600" fill="norm" stroke="1" extrusionOk="0">
                  <a:moveTo>
                    <a:pt x="7291" y="0"/>
                  </a:moveTo>
                  <a:cubicBezTo>
                    <a:pt x="16152" y="0"/>
                    <a:pt x="17260" y="20700"/>
                    <a:pt x="7845" y="21600"/>
                  </a:cubicBezTo>
                  <a:cubicBezTo>
                    <a:pt x="-463" y="19800"/>
                    <a:pt x="-4340" y="4500"/>
                    <a:pt x="72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Freeform 57"/>
            <p:cNvSpPr/>
            <p:nvPr/>
          </p:nvSpPr>
          <p:spPr>
            <a:xfrm>
              <a:off x="1941983" y="399779"/>
              <a:ext cx="102817" cy="8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14" h="15681" fill="norm" stroke="1" extrusionOk="0">
                  <a:moveTo>
                    <a:pt x="6460" y="245"/>
                  </a:moveTo>
                  <a:cubicBezTo>
                    <a:pt x="10478" y="-1845"/>
                    <a:pt x="14497" y="10000"/>
                    <a:pt x="12990" y="14181"/>
                  </a:cubicBezTo>
                  <a:cubicBezTo>
                    <a:pt x="3446" y="19755"/>
                    <a:pt x="-7103" y="8607"/>
                    <a:pt x="6460" y="2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Freeform 59"/>
            <p:cNvSpPr/>
            <p:nvPr/>
          </p:nvSpPr>
          <p:spPr>
            <a:xfrm>
              <a:off x="236593" y="433761"/>
              <a:ext cx="96189" cy="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6" h="21600" fill="norm" stroke="1" extrusionOk="0">
                  <a:moveTo>
                    <a:pt x="8538" y="0"/>
                  </a:moveTo>
                  <a:cubicBezTo>
                    <a:pt x="17633" y="2492"/>
                    <a:pt x="14791" y="20769"/>
                    <a:pt x="6265" y="21600"/>
                  </a:cubicBezTo>
                  <a:cubicBezTo>
                    <a:pt x="-3967" y="16615"/>
                    <a:pt x="-556" y="2492"/>
                    <a:pt x="8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" name="Freeform 60"/>
            <p:cNvSpPr/>
            <p:nvPr/>
          </p:nvSpPr>
          <p:spPr>
            <a:xfrm>
              <a:off x="2182750" y="440524"/>
              <a:ext cx="105029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11" h="21600" fill="norm" stroke="1" extrusionOk="0">
                  <a:moveTo>
                    <a:pt x="8467" y="0"/>
                  </a:moveTo>
                  <a:cubicBezTo>
                    <a:pt x="17107" y="0"/>
                    <a:pt x="16027" y="18783"/>
                    <a:pt x="9007" y="21600"/>
                  </a:cubicBezTo>
                  <a:cubicBezTo>
                    <a:pt x="-4493" y="20661"/>
                    <a:pt x="-1253" y="3757"/>
                    <a:pt x="84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" name="Freeform 61"/>
            <p:cNvSpPr/>
            <p:nvPr/>
          </p:nvSpPr>
          <p:spPr>
            <a:xfrm>
              <a:off x="2455147" y="462011"/>
              <a:ext cx="104953" cy="8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41" h="15084" fill="norm" stroke="1" extrusionOk="0">
                  <a:moveTo>
                    <a:pt x="11124" y="81"/>
                  </a:moveTo>
                  <a:cubicBezTo>
                    <a:pt x="19867" y="8590"/>
                    <a:pt x="5981" y="21026"/>
                    <a:pt x="324" y="11862"/>
                  </a:cubicBezTo>
                  <a:cubicBezTo>
                    <a:pt x="-1733" y="2699"/>
                    <a:pt x="6496" y="-574"/>
                    <a:pt x="11124" y="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Freeform 78"/>
            <p:cNvSpPr/>
            <p:nvPr/>
          </p:nvSpPr>
          <p:spPr>
            <a:xfrm>
              <a:off x="780186" y="681072"/>
              <a:ext cx="105566" cy="8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15" h="21600" fill="norm" stroke="1" extrusionOk="0">
                  <a:moveTo>
                    <a:pt x="6180" y="0"/>
                  </a:moveTo>
                  <a:cubicBezTo>
                    <a:pt x="10980" y="864"/>
                    <a:pt x="17220" y="18144"/>
                    <a:pt x="9060" y="21600"/>
                  </a:cubicBezTo>
                  <a:cubicBezTo>
                    <a:pt x="-60" y="19872"/>
                    <a:pt x="-4380" y="7776"/>
                    <a:pt x="61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Freeform 79"/>
            <p:cNvSpPr/>
            <p:nvPr/>
          </p:nvSpPr>
          <p:spPr>
            <a:xfrm>
              <a:off x="1059181" y="683971"/>
              <a:ext cx="97826" cy="7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87" h="20695" fill="norm" stroke="1" extrusionOk="0">
                  <a:moveTo>
                    <a:pt x="6924" y="0"/>
                  </a:moveTo>
                  <a:cubicBezTo>
                    <a:pt x="16588" y="2817"/>
                    <a:pt x="17156" y="21600"/>
                    <a:pt x="6924" y="20661"/>
                  </a:cubicBezTo>
                  <a:cubicBezTo>
                    <a:pt x="103" y="16904"/>
                    <a:pt x="-4444" y="4696"/>
                    <a:pt x="692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0" name="Freeform 80"/>
            <p:cNvSpPr/>
            <p:nvPr/>
          </p:nvSpPr>
          <p:spPr>
            <a:xfrm>
              <a:off x="1340733" y="691700"/>
              <a:ext cx="97223" cy="7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96" h="21600" fill="norm" stroke="1" extrusionOk="0">
                  <a:moveTo>
                    <a:pt x="7161" y="0"/>
                  </a:moveTo>
                  <a:cubicBezTo>
                    <a:pt x="16256" y="1964"/>
                    <a:pt x="16824" y="19636"/>
                    <a:pt x="7161" y="21600"/>
                  </a:cubicBezTo>
                  <a:cubicBezTo>
                    <a:pt x="340" y="15709"/>
                    <a:pt x="-4776" y="5891"/>
                    <a:pt x="71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81"/>
            <p:cNvSpPr/>
            <p:nvPr/>
          </p:nvSpPr>
          <p:spPr>
            <a:xfrm>
              <a:off x="2567246" y="697232"/>
              <a:ext cx="102817" cy="7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14" h="15566" fill="norm" stroke="1" extrusionOk="0">
                  <a:moveTo>
                    <a:pt x="6460" y="267"/>
                  </a:moveTo>
                  <a:cubicBezTo>
                    <a:pt x="10478" y="-1893"/>
                    <a:pt x="14497" y="9627"/>
                    <a:pt x="12990" y="13947"/>
                  </a:cubicBezTo>
                  <a:cubicBezTo>
                    <a:pt x="3446" y="19707"/>
                    <a:pt x="-7103" y="8907"/>
                    <a:pt x="6460" y="2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2" name="Freeform 82"/>
            <p:cNvSpPr/>
            <p:nvPr/>
          </p:nvSpPr>
          <p:spPr>
            <a:xfrm>
              <a:off x="2260719" y="698460"/>
              <a:ext cx="99763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66" h="21600" fill="norm" stroke="1" extrusionOk="0">
                  <a:moveTo>
                    <a:pt x="6463" y="0"/>
                  </a:moveTo>
                  <a:cubicBezTo>
                    <a:pt x="19201" y="7513"/>
                    <a:pt x="14770" y="16904"/>
                    <a:pt x="3139" y="21600"/>
                  </a:cubicBezTo>
                  <a:cubicBezTo>
                    <a:pt x="-2399" y="15026"/>
                    <a:pt x="-184" y="2817"/>
                    <a:pt x="646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3" name="Freeform 83"/>
            <p:cNvSpPr/>
            <p:nvPr/>
          </p:nvSpPr>
          <p:spPr>
            <a:xfrm>
              <a:off x="1921749" y="702307"/>
              <a:ext cx="99492" cy="9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41" h="11158" fill="norm" stroke="1" extrusionOk="0">
                  <a:moveTo>
                    <a:pt x="7020" y="0"/>
                  </a:moveTo>
                  <a:cubicBezTo>
                    <a:pt x="21600" y="2077"/>
                    <a:pt x="9720" y="18692"/>
                    <a:pt x="0" y="7061"/>
                  </a:cubicBezTo>
                  <a:cubicBezTo>
                    <a:pt x="1080" y="-2908"/>
                    <a:pt x="3240" y="4154"/>
                    <a:pt x="70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4" name="Freeform 84"/>
            <p:cNvSpPr/>
            <p:nvPr/>
          </p:nvSpPr>
          <p:spPr>
            <a:xfrm>
              <a:off x="533662" y="708573"/>
              <a:ext cx="98739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36" h="15743" fill="norm" stroke="1" extrusionOk="0">
                  <a:moveTo>
                    <a:pt x="7840" y="52"/>
                  </a:moveTo>
                  <a:cubicBezTo>
                    <a:pt x="19720" y="3776"/>
                    <a:pt x="11620" y="20907"/>
                    <a:pt x="1360" y="14204"/>
                  </a:cubicBezTo>
                  <a:cubicBezTo>
                    <a:pt x="-1880" y="6755"/>
                    <a:pt x="820" y="-693"/>
                    <a:pt x="7840" y="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5" name="Freeform 86"/>
            <p:cNvSpPr/>
            <p:nvPr/>
          </p:nvSpPr>
          <p:spPr>
            <a:xfrm>
              <a:off x="44083" y="716491"/>
              <a:ext cx="100304" cy="9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4" h="14833" fill="norm" stroke="1" extrusionOk="0">
                  <a:moveTo>
                    <a:pt x="8285" y="21"/>
                  </a:moveTo>
                  <a:cubicBezTo>
                    <a:pt x="18005" y="1188"/>
                    <a:pt x="14225" y="21037"/>
                    <a:pt x="4505" y="12864"/>
                  </a:cubicBezTo>
                  <a:cubicBezTo>
                    <a:pt x="-3595" y="11113"/>
                    <a:pt x="185" y="-563"/>
                    <a:pt x="8285" y="2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Freeform 89"/>
            <p:cNvSpPr/>
            <p:nvPr/>
          </p:nvSpPr>
          <p:spPr>
            <a:xfrm>
              <a:off x="1661848" y="685096"/>
              <a:ext cx="103565" cy="9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28" h="18005" fill="norm" stroke="1" extrusionOk="0">
                  <a:moveTo>
                    <a:pt x="7532" y="0"/>
                  </a:moveTo>
                  <a:cubicBezTo>
                    <a:pt x="16488" y="2090"/>
                    <a:pt x="17015" y="21600"/>
                    <a:pt x="3844" y="17419"/>
                  </a:cubicBezTo>
                  <a:cubicBezTo>
                    <a:pt x="-4585" y="4877"/>
                    <a:pt x="2791" y="2787"/>
                    <a:pt x="75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Freeform 90"/>
            <p:cNvSpPr/>
            <p:nvPr/>
          </p:nvSpPr>
          <p:spPr>
            <a:xfrm>
              <a:off x="2390773" y="77523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5869" fill="norm" stroke="1" extrusionOk="0">
                  <a:moveTo>
                    <a:pt x="0" y="0"/>
                  </a:moveTo>
                  <a:cubicBezTo>
                    <a:pt x="21600" y="0"/>
                    <a:pt x="21600" y="21600"/>
                    <a:pt x="0" y="14400"/>
                  </a:cubicBezTo>
                  <a:cubicBezTo>
                    <a:pt x="0" y="7200"/>
                    <a:pt x="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8" name="Freeform 5"/>
            <p:cNvSpPr/>
            <p:nvPr/>
          </p:nvSpPr>
          <p:spPr>
            <a:xfrm>
              <a:off x="3207421" y="55301"/>
              <a:ext cx="97159" cy="9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01" h="20822" fill="norm" stroke="1" extrusionOk="0">
                  <a:moveTo>
                    <a:pt x="8195" y="22"/>
                  </a:moveTo>
                  <a:cubicBezTo>
                    <a:pt x="14616" y="22"/>
                    <a:pt x="18119" y="18422"/>
                    <a:pt x="9362" y="20822"/>
                  </a:cubicBezTo>
                  <a:cubicBezTo>
                    <a:pt x="-2313" y="20822"/>
                    <a:pt x="-3481" y="-778"/>
                    <a:pt x="8195" y="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9" name="Freeform 7"/>
            <p:cNvSpPr/>
            <p:nvPr/>
          </p:nvSpPr>
          <p:spPr>
            <a:xfrm>
              <a:off x="2859451" y="69525"/>
              <a:ext cx="105757" cy="8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8" h="15074" fill="norm" stroke="1" extrusionOk="0">
                  <a:moveTo>
                    <a:pt x="11141" y="71"/>
                  </a:moveTo>
                  <a:cubicBezTo>
                    <a:pt x="19884" y="8580"/>
                    <a:pt x="5998" y="21016"/>
                    <a:pt x="341" y="11852"/>
                  </a:cubicBezTo>
                  <a:cubicBezTo>
                    <a:pt x="-1716" y="3343"/>
                    <a:pt x="5998" y="-584"/>
                    <a:pt x="11141" y="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0" name="Freeform 40"/>
            <p:cNvSpPr/>
            <p:nvPr/>
          </p:nvSpPr>
          <p:spPr>
            <a:xfrm>
              <a:off x="2995027" y="435346"/>
              <a:ext cx="101903" cy="7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03" h="17264" fill="norm" stroke="1" extrusionOk="0">
                  <a:moveTo>
                    <a:pt x="7790" y="0"/>
                  </a:moveTo>
                  <a:cubicBezTo>
                    <a:pt x="19380" y="7200"/>
                    <a:pt x="12531" y="21600"/>
                    <a:pt x="1468" y="16000"/>
                  </a:cubicBezTo>
                  <a:cubicBezTo>
                    <a:pt x="-2220" y="6400"/>
                    <a:pt x="1468" y="800"/>
                    <a:pt x="77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Freeform 46"/>
            <p:cNvSpPr/>
            <p:nvPr/>
          </p:nvSpPr>
          <p:spPr>
            <a:xfrm>
              <a:off x="3282688" y="432063"/>
              <a:ext cx="98496" cy="9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02" h="20822" fill="norm" stroke="1" extrusionOk="0">
                  <a:moveTo>
                    <a:pt x="7967" y="22"/>
                  </a:moveTo>
                  <a:cubicBezTo>
                    <a:pt x="14972" y="822"/>
                    <a:pt x="18475" y="18422"/>
                    <a:pt x="9134" y="20822"/>
                  </a:cubicBezTo>
                  <a:cubicBezTo>
                    <a:pt x="-2541" y="20822"/>
                    <a:pt x="-3125" y="-778"/>
                    <a:pt x="7967" y="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Freeform 64"/>
            <p:cNvSpPr/>
            <p:nvPr/>
          </p:nvSpPr>
          <p:spPr>
            <a:xfrm>
              <a:off x="3145125" y="693947"/>
              <a:ext cx="105079" cy="8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8" h="15074" fill="norm" stroke="1" extrusionOk="0">
                  <a:moveTo>
                    <a:pt x="11141" y="71"/>
                  </a:moveTo>
                  <a:cubicBezTo>
                    <a:pt x="19884" y="8580"/>
                    <a:pt x="5998" y="21016"/>
                    <a:pt x="341" y="11852"/>
                  </a:cubicBezTo>
                  <a:cubicBezTo>
                    <a:pt x="-1716" y="3343"/>
                    <a:pt x="5998" y="-584"/>
                    <a:pt x="11141" y="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Freeform 75"/>
            <p:cNvSpPr/>
            <p:nvPr/>
          </p:nvSpPr>
          <p:spPr>
            <a:xfrm>
              <a:off x="2825577" y="693285"/>
              <a:ext cx="98712" cy="9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16" h="21600" fill="norm" stroke="1" extrusionOk="0">
                  <a:moveTo>
                    <a:pt x="8552" y="0"/>
                  </a:moveTo>
                  <a:cubicBezTo>
                    <a:pt x="17414" y="2492"/>
                    <a:pt x="14645" y="20769"/>
                    <a:pt x="6337" y="21600"/>
                  </a:cubicBezTo>
                  <a:cubicBezTo>
                    <a:pt x="-4186" y="15785"/>
                    <a:pt x="-309" y="2492"/>
                    <a:pt x="85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Freeform 8"/>
            <p:cNvSpPr/>
            <p:nvPr/>
          </p:nvSpPr>
          <p:spPr>
            <a:xfrm>
              <a:off x="0" y="398637"/>
              <a:ext cx="101870" cy="8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Freeform 136"/>
            <p:cNvSpPr/>
            <p:nvPr/>
          </p:nvSpPr>
          <p:spPr>
            <a:xfrm>
              <a:off x="9613971" y="559310"/>
              <a:ext cx="100962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5" h="21600" fill="norm" stroke="1" extrusionOk="0">
                  <a:moveTo>
                    <a:pt x="7291" y="0"/>
                  </a:moveTo>
                  <a:cubicBezTo>
                    <a:pt x="16152" y="0"/>
                    <a:pt x="17260" y="20661"/>
                    <a:pt x="7845" y="21600"/>
                  </a:cubicBezTo>
                  <a:cubicBezTo>
                    <a:pt x="-463" y="20661"/>
                    <a:pt x="-4340" y="4696"/>
                    <a:pt x="72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64"/>
            <p:cNvSpPr/>
            <p:nvPr/>
          </p:nvSpPr>
          <p:spPr>
            <a:xfrm>
              <a:off x="317477" y="672171"/>
              <a:ext cx="105079" cy="8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8" h="15074" fill="norm" stroke="1" extrusionOk="0">
                  <a:moveTo>
                    <a:pt x="11141" y="71"/>
                  </a:moveTo>
                  <a:cubicBezTo>
                    <a:pt x="19884" y="8580"/>
                    <a:pt x="5998" y="21016"/>
                    <a:pt x="341" y="11852"/>
                  </a:cubicBezTo>
                  <a:cubicBezTo>
                    <a:pt x="-1716" y="3343"/>
                    <a:pt x="5998" y="-584"/>
                    <a:pt x="11141" y="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el 1"/>
          <p:cNvSpPr txBox="1"/>
          <p:nvPr>
            <p:ph type="title"/>
          </p:nvPr>
        </p:nvSpPr>
        <p:spPr>
          <a:xfrm>
            <a:off x="1069847" y="502919"/>
            <a:ext cx="9634013" cy="1325564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/>
            <a:r>
              <a:t>Schulranzen</a:t>
            </a:r>
          </a:p>
        </p:txBody>
      </p:sp>
      <p:pic>
        <p:nvPicPr>
          <p:cNvPr id="240" name="Inhaltsplatzhalter 4" descr="Inhaltsplatzhalt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800" y="1613820"/>
            <a:ext cx="6743675" cy="4487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Titel 1"/>
          <p:cNvSpPr txBox="1"/>
          <p:nvPr>
            <p:ph type="title"/>
          </p:nvPr>
        </p:nvSpPr>
        <p:spPr>
          <a:xfrm>
            <a:off x="1073809" y="696226"/>
            <a:ext cx="8675714" cy="981893"/>
          </a:xfrm>
          <a:prstGeom prst="rect">
            <a:avLst/>
          </a:prstGeom>
        </p:spPr>
        <p:txBody>
          <a:bodyPr/>
          <a:lstStyle/>
          <a:p>
            <a:pPr/>
            <a:r>
              <a:t> Mäppchen</a:t>
            </a:r>
          </a:p>
        </p:txBody>
      </p:sp>
      <p:sp>
        <p:nvSpPr>
          <p:cNvPr id="244" name="Rectangle 20"/>
          <p:cNvSpPr/>
          <p:nvPr/>
        </p:nvSpPr>
        <p:spPr>
          <a:xfrm>
            <a:off x="7589" y="1874828"/>
            <a:ext cx="12175434" cy="4114801"/>
          </a:xfrm>
          <a:prstGeom prst="rect">
            <a:avLst/>
          </a:prstGeom>
          <a:solidFill>
            <a:srgbClr val="F3F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85" name="Group 22"/>
          <p:cNvGrpSpPr/>
          <p:nvPr/>
        </p:nvGrpSpPr>
        <p:grpSpPr>
          <a:xfrm>
            <a:off x="10360218" y="13273"/>
            <a:ext cx="1232835" cy="1816217"/>
            <a:chOff x="0" y="0"/>
            <a:chExt cx="1232833" cy="1816215"/>
          </a:xfrm>
        </p:grpSpPr>
        <p:sp>
          <p:nvSpPr>
            <p:cNvPr id="245" name="Freeform 57"/>
            <p:cNvSpPr/>
            <p:nvPr/>
          </p:nvSpPr>
          <p:spPr>
            <a:xfrm rot="5400000">
              <a:off x="287020" y="1425262"/>
              <a:ext cx="86849" cy="6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14" h="15681" fill="norm" stroke="1" extrusionOk="0">
                  <a:moveTo>
                    <a:pt x="6460" y="245"/>
                  </a:moveTo>
                  <a:cubicBezTo>
                    <a:pt x="10478" y="-1845"/>
                    <a:pt x="14497" y="10000"/>
                    <a:pt x="12990" y="14181"/>
                  </a:cubicBezTo>
                  <a:cubicBezTo>
                    <a:pt x="3446" y="19755"/>
                    <a:pt x="-7103" y="8607"/>
                    <a:pt x="6460" y="2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" name="Freeform 78"/>
            <p:cNvSpPr/>
            <p:nvPr/>
          </p:nvSpPr>
          <p:spPr>
            <a:xfrm rot="5400000">
              <a:off x="1150710" y="742355"/>
              <a:ext cx="89172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15" h="21600" fill="norm" stroke="1" extrusionOk="0">
                  <a:moveTo>
                    <a:pt x="6180" y="0"/>
                  </a:moveTo>
                  <a:cubicBezTo>
                    <a:pt x="10980" y="864"/>
                    <a:pt x="17220" y="18144"/>
                    <a:pt x="9060" y="21600"/>
                  </a:cubicBezTo>
                  <a:cubicBezTo>
                    <a:pt x="-60" y="19872"/>
                    <a:pt x="-4380" y="7776"/>
                    <a:pt x="618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7" name="Freeform 79"/>
            <p:cNvSpPr/>
            <p:nvPr/>
          </p:nvSpPr>
          <p:spPr>
            <a:xfrm rot="5400000">
              <a:off x="1155841" y="979060"/>
              <a:ext cx="82633" cy="6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87" h="20695" fill="norm" stroke="1" extrusionOk="0">
                  <a:moveTo>
                    <a:pt x="6924" y="0"/>
                  </a:moveTo>
                  <a:cubicBezTo>
                    <a:pt x="16588" y="2817"/>
                    <a:pt x="17156" y="21600"/>
                    <a:pt x="6924" y="20661"/>
                  </a:cubicBezTo>
                  <a:cubicBezTo>
                    <a:pt x="103" y="16904"/>
                    <a:pt x="-4444" y="4696"/>
                    <a:pt x="692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Freeform 80"/>
            <p:cNvSpPr/>
            <p:nvPr/>
          </p:nvSpPr>
          <p:spPr>
            <a:xfrm rot="5400000">
              <a:off x="1149746" y="1216809"/>
              <a:ext cx="82123" cy="6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96" h="21600" fill="norm" stroke="1" extrusionOk="0">
                  <a:moveTo>
                    <a:pt x="7161" y="0"/>
                  </a:moveTo>
                  <a:cubicBezTo>
                    <a:pt x="16256" y="1964"/>
                    <a:pt x="16824" y="19636"/>
                    <a:pt x="7161" y="21600"/>
                  </a:cubicBezTo>
                  <a:cubicBezTo>
                    <a:pt x="340" y="15709"/>
                    <a:pt x="-4776" y="5891"/>
                    <a:pt x="716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83"/>
            <p:cNvSpPr/>
            <p:nvPr/>
          </p:nvSpPr>
          <p:spPr>
            <a:xfrm rot="5400000">
              <a:off x="1132197" y="1700916"/>
              <a:ext cx="84040" cy="8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41" h="11158" fill="norm" stroke="1" extrusionOk="0">
                  <a:moveTo>
                    <a:pt x="7020" y="0"/>
                  </a:moveTo>
                  <a:cubicBezTo>
                    <a:pt x="21600" y="2077"/>
                    <a:pt x="9720" y="18692"/>
                    <a:pt x="0" y="7061"/>
                  </a:cubicBezTo>
                  <a:cubicBezTo>
                    <a:pt x="1080" y="-2908"/>
                    <a:pt x="3240" y="4154"/>
                    <a:pt x="702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84"/>
            <p:cNvSpPr/>
            <p:nvPr/>
          </p:nvSpPr>
          <p:spPr>
            <a:xfrm rot="5400000">
              <a:off x="1135785" y="536655"/>
              <a:ext cx="83405" cy="6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36" h="15743" fill="norm" stroke="1" extrusionOk="0">
                  <a:moveTo>
                    <a:pt x="7840" y="52"/>
                  </a:moveTo>
                  <a:cubicBezTo>
                    <a:pt x="19720" y="3776"/>
                    <a:pt x="11620" y="20907"/>
                    <a:pt x="1360" y="14204"/>
                  </a:cubicBezTo>
                  <a:cubicBezTo>
                    <a:pt x="-1880" y="6755"/>
                    <a:pt x="820" y="-693"/>
                    <a:pt x="7840" y="5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Freeform 86"/>
            <p:cNvSpPr/>
            <p:nvPr/>
          </p:nvSpPr>
          <p:spPr>
            <a:xfrm rot="5400000">
              <a:off x="1150681" y="207417"/>
              <a:ext cx="84726" cy="7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4" h="14833" fill="norm" stroke="1" extrusionOk="0">
                  <a:moveTo>
                    <a:pt x="8285" y="21"/>
                  </a:moveTo>
                  <a:cubicBezTo>
                    <a:pt x="18005" y="1188"/>
                    <a:pt x="14225" y="21037"/>
                    <a:pt x="4505" y="12864"/>
                  </a:cubicBezTo>
                  <a:cubicBezTo>
                    <a:pt x="-3595" y="11113"/>
                    <a:pt x="185" y="-563"/>
                    <a:pt x="8285" y="2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Freeform 89"/>
            <p:cNvSpPr/>
            <p:nvPr/>
          </p:nvSpPr>
          <p:spPr>
            <a:xfrm rot="5400000">
              <a:off x="1098913" y="1486781"/>
              <a:ext cx="87481" cy="7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28" h="18005" fill="norm" stroke="1" extrusionOk="0">
                  <a:moveTo>
                    <a:pt x="7532" y="0"/>
                  </a:moveTo>
                  <a:cubicBezTo>
                    <a:pt x="16488" y="2090"/>
                    <a:pt x="17015" y="21600"/>
                    <a:pt x="3844" y="17419"/>
                  </a:cubicBezTo>
                  <a:cubicBezTo>
                    <a:pt x="-4585" y="4877"/>
                    <a:pt x="2791" y="2787"/>
                    <a:pt x="753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3" name="Freeform 106"/>
            <p:cNvSpPr/>
            <p:nvPr/>
          </p:nvSpPr>
          <p:spPr>
            <a:xfrm rot="5400000">
              <a:off x="885668" y="587175"/>
              <a:ext cx="87827" cy="6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4" h="15472" fill="norm" stroke="1" extrusionOk="0">
                  <a:moveTo>
                    <a:pt x="11413" y="0"/>
                  </a:moveTo>
                  <a:cubicBezTo>
                    <a:pt x="19842" y="8775"/>
                    <a:pt x="6144" y="21600"/>
                    <a:pt x="349" y="12150"/>
                  </a:cubicBezTo>
                  <a:cubicBezTo>
                    <a:pt x="-1758" y="3375"/>
                    <a:pt x="6144" y="0"/>
                    <a:pt x="1141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Freeform 107"/>
            <p:cNvSpPr/>
            <p:nvPr/>
          </p:nvSpPr>
          <p:spPr>
            <a:xfrm rot="5400000">
              <a:off x="597076" y="1233664"/>
              <a:ext cx="91216" cy="7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78" h="18879" fill="norm" stroke="1" extrusionOk="0">
                  <a:moveTo>
                    <a:pt x="9621" y="0"/>
                  </a:moveTo>
                  <a:cubicBezTo>
                    <a:pt x="16974" y="8000"/>
                    <a:pt x="10080" y="21600"/>
                    <a:pt x="3187" y="18400"/>
                  </a:cubicBezTo>
                  <a:cubicBezTo>
                    <a:pt x="-4626" y="11200"/>
                    <a:pt x="3646" y="0"/>
                    <a:pt x="962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Freeform 108"/>
            <p:cNvSpPr/>
            <p:nvPr/>
          </p:nvSpPr>
          <p:spPr>
            <a:xfrm rot="5400000">
              <a:off x="876672" y="1224878"/>
              <a:ext cx="78210" cy="6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15" h="15973" fill="norm" stroke="1" extrusionOk="0">
                  <a:moveTo>
                    <a:pt x="8246" y="39"/>
                  </a:moveTo>
                  <a:cubicBezTo>
                    <a:pt x="13500" y="-681"/>
                    <a:pt x="14668" y="8679"/>
                    <a:pt x="13500" y="14439"/>
                  </a:cubicBezTo>
                  <a:cubicBezTo>
                    <a:pt x="1241" y="20919"/>
                    <a:pt x="-6932" y="5079"/>
                    <a:pt x="8246" y="3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Freeform 109"/>
            <p:cNvSpPr/>
            <p:nvPr/>
          </p:nvSpPr>
          <p:spPr>
            <a:xfrm rot="5400000">
              <a:off x="862421" y="1691491"/>
              <a:ext cx="93519" cy="7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00" h="20196" fill="norm" stroke="1" extrusionOk="0">
                  <a:moveTo>
                    <a:pt x="8863" y="0"/>
                  </a:moveTo>
                  <a:cubicBezTo>
                    <a:pt x="18514" y="10029"/>
                    <a:pt x="9782" y="21600"/>
                    <a:pt x="1510" y="20057"/>
                  </a:cubicBezTo>
                  <a:cubicBezTo>
                    <a:pt x="-3086" y="10029"/>
                    <a:pt x="3808" y="3086"/>
                    <a:pt x="886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Freeform 110"/>
            <p:cNvSpPr/>
            <p:nvPr/>
          </p:nvSpPr>
          <p:spPr>
            <a:xfrm rot="5400000">
              <a:off x="864743" y="379350"/>
              <a:ext cx="85315" cy="7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1" h="13975" fill="norm" stroke="1" extrusionOk="0">
                  <a:moveTo>
                    <a:pt x="4472" y="48"/>
                  </a:moveTo>
                  <a:cubicBezTo>
                    <a:pt x="12226" y="-520"/>
                    <a:pt x="13887" y="4027"/>
                    <a:pt x="14441" y="9712"/>
                  </a:cubicBezTo>
                  <a:cubicBezTo>
                    <a:pt x="6687" y="21080"/>
                    <a:pt x="-7159" y="6869"/>
                    <a:pt x="4472" y="48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Freeform 111"/>
            <p:cNvSpPr/>
            <p:nvPr/>
          </p:nvSpPr>
          <p:spPr>
            <a:xfrm rot="5400000">
              <a:off x="854646" y="1432690"/>
              <a:ext cx="87492" cy="7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9" h="18912" fill="norm" stroke="1" extrusionOk="0">
                  <a:moveTo>
                    <a:pt x="9082" y="0"/>
                  </a:moveTo>
                  <a:cubicBezTo>
                    <a:pt x="17722" y="745"/>
                    <a:pt x="15022" y="21600"/>
                    <a:pt x="6922" y="18621"/>
                  </a:cubicBezTo>
                  <a:cubicBezTo>
                    <a:pt x="-3878" y="14152"/>
                    <a:pt x="-1178" y="1490"/>
                    <a:pt x="908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Freeform 112"/>
            <p:cNvSpPr/>
            <p:nvPr/>
          </p:nvSpPr>
          <p:spPr>
            <a:xfrm rot="5400000">
              <a:off x="853521" y="907773"/>
              <a:ext cx="81647" cy="7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63" h="20822" fill="norm" stroke="1" extrusionOk="0">
                  <a:moveTo>
                    <a:pt x="8188" y="22"/>
                  </a:moveTo>
                  <a:cubicBezTo>
                    <a:pt x="15388" y="22"/>
                    <a:pt x="18388" y="18422"/>
                    <a:pt x="9388" y="20822"/>
                  </a:cubicBezTo>
                  <a:cubicBezTo>
                    <a:pt x="-2612" y="20822"/>
                    <a:pt x="-3212" y="-778"/>
                    <a:pt x="8188" y="2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Freeform 122"/>
            <p:cNvSpPr/>
            <p:nvPr/>
          </p:nvSpPr>
          <p:spPr>
            <a:xfrm rot="5400000">
              <a:off x="613613" y="1732836"/>
              <a:ext cx="88088" cy="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0" h="20824" fill="norm" stroke="1" extrusionOk="0">
                  <a:moveTo>
                    <a:pt x="9498" y="0"/>
                  </a:moveTo>
                  <a:cubicBezTo>
                    <a:pt x="17806" y="2400"/>
                    <a:pt x="16144" y="21600"/>
                    <a:pt x="7283" y="20800"/>
                  </a:cubicBezTo>
                  <a:cubicBezTo>
                    <a:pt x="-3794" y="15200"/>
                    <a:pt x="-1579" y="2400"/>
                    <a:pt x="949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Freeform 123"/>
            <p:cNvSpPr/>
            <p:nvPr/>
          </p:nvSpPr>
          <p:spPr>
            <a:xfrm rot="5400000">
              <a:off x="638922" y="223829"/>
              <a:ext cx="88529" cy="6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71" h="15681" fill="norm" stroke="1" extrusionOk="0">
                  <a:moveTo>
                    <a:pt x="6216" y="245"/>
                  </a:moveTo>
                  <a:cubicBezTo>
                    <a:pt x="10737" y="-1845"/>
                    <a:pt x="14756" y="10000"/>
                    <a:pt x="13249" y="14181"/>
                  </a:cubicBezTo>
                  <a:cubicBezTo>
                    <a:pt x="3203" y="19755"/>
                    <a:pt x="-6844" y="8607"/>
                    <a:pt x="6216" y="2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Freeform 130"/>
            <p:cNvSpPr/>
            <p:nvPr/>
          </p:nvSpPr>
          <p:spPr>
            <a:xfrm rot="5400000">
              <a:off x="618103" y="487002"/>
              <a:ext cx="91772" cy="7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67" h="19480" fill="norm" stroke="1" extrusionOk="0">
                  <a:moveTo>
                    <a:pt x="9264" y="0"/>
                  </a:moveTo>
                  <a:cubicBezTo>
                    <a:pt x="16914" y="8000"/>
                    <a:pt x="9714" y="21600"/>
                    <a:pt x="3414" y="19200"/>
                  </a:cubicBezTo>
                  <a:cubicBezTo>
                    <a:pt x="-4686" y="11200"/>
                    <a:pt x="3414" y="0"/>
                    <a:pt x="926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3" name="Freeform 131"/>
            <p:cNvSpPr/>
            <p:nvPr/>
          </p:nvSpPr>
          <p:spPr>
            <a:xfrm rot="5400000">
              <a:off x="622167" y="1040814"/>
              <a:ext cx="83278" cy="6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62" h="16681" fill="norm" stroke="1" extrusionOk="0">
                  <a:moveTo>
                    <a:pt x="6908" y="0"/>
                  </a:moveTo>
                  <a:cubicBezTo>
                    <a:pt x="10508" y="0"/>
                    <a:pt x="19508" y="9683"/>
                    <a:pt x="12908" y="11172"/>
                  </a:cubicBezTo>
                  <a:cubicBezTo>
                    <a:pt x="9908" y="14152"/>
                    <a:pt x="9908" y="16386"/>
                    <a:pt x="5708" y="15641"/>
                  </a:cubicBezTo>
                  <a:cubicBezTo>
                    <a:pt x="-2092" y="21600"/>
                    <a:pt x="-2092" y="0"/>
                    <a:pt x="690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Freeform 135"/>
            <p:cNvSpPr/>
            <p:nvPr/>
          </p:nvSpPr>
          <p:spPr>
            <a:xfrm rot="5400000">
              <a:off x="614307" y="805268"/>
              <a:ext cx="81978" cy="6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80" h="17090" fill="norm" stroke="1" extrusionOk="0">
                  <a:moveTo>
                    <a:pt x="9503" y="0"/>
                  </a:moveTo>
                  <a:cubicBezTo>
                    <a:pt x="19472" y="9257"/>
                    <a:pt x="10057" y="21600"/>
                    <a:pt x="1195" y="15429"/>
                  </a:cubicBezTo>
                  <a:cubicBezTo>
                    <a:pt x="-2128" y="5400"/>
                    <a:pt x="1749" y="0"/>
                    <a:pt x="950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Freeform 141"/>
            <p:cNvSpPr/>
            <p:nvPr/>
          </p:nvSpPr>
          <p:spPr>
            <a:xfrm rot="5400000">
              <a:off x="597899" y="1470759"/>
              <a:ext cx="73604" cy="8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98" h="10852" fill="norm" stroke="1" extrusionOk="0">
                  <a:moveTo>
                    <a:pt x="7216" y="49"/>
                  </a:moveTo>
                  <a:cubicBezTo>
                    <a:pt x="12832" y="49"/>
                    <a:pt x="6784" y="4049"/>
                    <a:pt x="9376" y="5649"/>
                  </a:cubicBezTo>
                  <a:cubicBezTo>
                    <a:pt x="6352" y="20449"/>
                    <a:pt x="-8768" y="-1151"/>
                    <a:pt x="7216" y="4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Freeform 77"/>
            <p:cNvSpPr/>
            <p:nvPr/>
          </p:nvSpPr>
          <p:spPr>
            <a:xfrm rot="5400000">
              <a:off x="1149930" y="7827"/>
              <a:ext cx="90731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33" h="21600" fill="norm" stroke="1" extrusionOk="0">
                  <a:moveTo>
                    <a:pt x="6246" y="0"/>
                  </a:moveTo>
                  <a:cubicBezTo>
                    <a:pt x="10942" y="864"/>
                    <a:pt x="17046" y="18144"/>
                    <a:pt x="9063" y="21600"/>
                  </a:cubicBezTo>
                  <a:cubicBezTo>
                    <a:pt x="142" y="19872"/>
                    <a:pt x="-4554" y="7776"/>
                    <a:pt x="624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7" name="Freeform 121"/>
            <p:cNvSpPr/>
            <p:nvPr/>
          </p:nvSpPr>
          <p:spPr>
            <a:xfrm rot="5400000">
              <a:off x="634783" y="19011"/>
              <a:ext cx="85127" cy="6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1" h="16544" fill="norm" stroke="1" extrusionOk="0">
                  <a:moveTo>
                    <a:pt x="7078" y="0"/>
                  </a:moveTo>
                  <a:cubicBezTo>
                    <a:pt x="10765" y="0"/>
                    <a:pt x="14980" y="7714"/>
                    <a:pt x="13400" y="14657"/>
                  </a:cubicBezTo>
                  <a:cubicBezTo>
                    <a:pt x="1809" y="21600"/>
                    <a:pt x="-6620" y="7714"/>
                    <a:pt x="707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Freeform 8"/>
            <p:cNvSpPr/>
            <p:nvPr/>
          </p:nvSpPr>
          <p:spPr>
            <a:xfrm rot="5400000">
              <a:off x="894589" y="123644"/>
              <a:ext cx="86049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9" name="Freeform 87"/>
            <p:cNvSpPr/>
            <p:nvPr/>
          </p:nvSpPr>
          <p:spPr>
            <a:xfrm rot="16200000">
              <a:off x="37629" y="42418"/>
              <a:ext cx="88111" cy="6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5991" fill="norm" stroke="1" extrusionOk="0">
                  <a:moveTo>
                    <a:pt x="6753" y="0"/>
                  </a:moveTo>
                  <a:cubicBezTo>
                    <a:pt x="10968" y="0"/>
                    <a:pt x="13602" y="7920"/>
                    <a:pt x="14129" y="13680"/>
                  </a:cubicBezTo>
                  <a:cubicBezTo>
                    <a:pt x="3592" y="21600"/>
                    <a:pt x="-7471" y="7200"/>
                    <a:pt x="675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Freeform 94"/>
            <p:cNvSpPr/>
            <p:nvPr/>
          </p:nvSpPr>
          <p:spPr>
            <a:xfrm rot="16200000">
              <a:off x="-6946" y="1286949"/>
              <a:ext cx="84165" cy="7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50" h="14763" fill="norm" stroke="1" extrusionOk="0">
                  <a:moveTo>
                    <a:pt x="7233" y="37"/>
                  </a:moveTo>
                  <a:cubicBezTo>
                    <a:pt x="11862" y="-598"/>
                    <a:pt x="13919" y="7026"/>
                    <a:pt x="12890" y="12108"/>
                  </a:cubicBezTo>
                  <a:cubicBezTo>
                    <a:pt x="3633" y="21002"/>
                    <a:pt x="-7681" y="5120"/>
                    <a:pt x="7233" y="3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1" name="Freeform 97"/>
            <p:cNvSpPr/>
            <p:nvPr/>
          </p:nvSpPr>
          <p:spPr>
            <a:xfrm rot="16200000">
              <a:off x="37032" y="1718590"/>
              <a:ext cx="87600" cy="7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31" h="13441" fill="norm" stroke="1" extrusionOk="0">
                  <a:moveTo>
                    <a:pt x="5719" y="0"/>
                  </a:moveTo>
                  <a:cubicBezTo>
                    <a:pt x="9444" y="0"/>
                    <a:pt x="8699" y="4860"/>
                    <a:pt x="9816" y="9180"/>
                  </a:cubicBezTo>
                  <a:cubicBezTo>
                    <a:pt x="11678" y="21600"/>
                    <a:pt x="-9922" y="3240"/>
                    <a:pt x="5719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Freeform 101"/>
            <p:cNvSpPr/>
            <p:nvPr/>
          </p:nvSpPr>
          <p:spPr>
            <a:xfrm rot="16200000">
              <a:off x="11901" y="1473356"/>
              <a:ext cx="82392" cy="7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73" h="20112" fill="norm" stroke="1" extrusionOk="0">
                  <a:moveTo>
                    <a:pt x="7747" y="0"/>
                  </a:moveTo>
                  <a:cubicBezTo>
                    <a:pt x="18033" y="5600"/>
                    <a:pt x="10833" y="21600"/>
                    <a:pt x="3633" y="20000"/>
                  </a:cubicBezTo>
                  <a:cubicBezTo>
                    <a:pt x="-3567" y="14400"/>
                    <a:pt x="1062" y="1600"/>
                    <a:pt x="774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3" name="Freeform 102"/>
            <p:cNvSpPr/>
            <p:nvPr/>
          </p:nvSpPr>
          <p:spPr>
            <a:xfrm rot="16200000">
              <a:off x="16483" y="1109906"/>
              <a:ext cx="78853" cy="7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29" h="16290" fill="norm" stroke="1" extrusionOk="0">
                  <a:moveTo>
                    <a:pt x="8720" y="0"/>
                  </a:moveTo>
                  <a:cubicBezTo>
                    <a:pt x="18061" y="0"/>
                    <a:pt x="13391" y="21600"/>
                    <a:pt x="7553" y="15055"/>
                  </a:cubicBezTo>
                  <a:cubicBezTo>
                    <a:pt x="-3539" y="19636"/>
                    <a:pt x="-1788" y="0"/>
                    <a:pt x="872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Freeform 103"/>
            <p:cNvSpPr/>
            <p:nvPr/>
          </p:nvSpPr>
          <p:spPr>
            <a:xfrm rot="16200000">
              <a:off x="17878" y="815289"/>
              <a:ext cx="86466" cy="7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55" h="15558" fill="norm" stroke="1" extrusionOk="0">
                  <a:moveTo>
                    <a:pt x="6568" y="0"/>
                  </a:moveTo>
                  <a:cubicBezTo>
                    <a:pt x="10084" y="635"/>
                    <a:pt x="14103" y="6988"/>
                    <a:pt x="13098" y="13341"/>
                  </a:cubicBezTo>
                  <a:cubicBezTo>
                    <a:pt x="4056" y="21600"/>
                    <a:pt x="-7497" y="4447"/>
                    <a:pt x="656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5" name="Freeform 117"/>
            <p:cNvSpPr/>
            <p:nvPr/>
          </p:nvSpPr>
          <p:spPr>
            <a:xfrm rot="16200000">
              <a:off x="84238" y="8735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0" y="0"/>
                  </a:moveTo>
                  <a:cubicBezTo>
                    <a:pt x="10800" y="10800"/>
                    <a:pt x="21600" y="10800"/>
                    <a:pt x="10800" y="21600"/>
                  </a:cubicBezTo>
                  <a:cubicBezTo>
                    <a:pt x="0" y="21600"/>
                    <a:pt x="0" y="10800"/>
                    <a:pt x="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Freeform 118"/>
            <p:cNvSpPr/>
            <p:nvPr/>
          </p:nvSpPr>
          <p:spPr>
            <a:xfrm rot="16200000">
              <a:off x="87349" y="210922"/>
              <a:ext cx="85788" cy="7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7608" fill="norm" stroke="1" extrusionOk="0">
                  <a:moveTo>
                    <a:pt x="7200" y="0"/>
                  </a:moveTo>
                  <a:cubicBezTo>
                    <a:pt x="16920" y="2025"/>
                    <a:pt x="16920" y="21600"/>
                    <a:pt x="3960" y="16875"/>
                  </a:cubicBezTo>
                  <a:cubicBezTo>
                    <a:pt x="-4680" y="4725"/>
                    <a:pt x="2880" y="2700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Freeform 119"/>
            <p:cNvSpPr/>
            <p:nvPr/>
          </p:nvSpPr>
          <p:spPr>
            <a:xfrm rot="16200000">
              <a:off x="60332" y="504343"/>
              <a:ext cx="80969" cy="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1360" fill="norm" stroke="1" extrusionOk="0">
                  <a:moveTo>
                    <a:pt x="7200" y="0"/>
                  </a:moveTo>
                  <a:cubicBezTo>
                    <a:pt x="21600" y="1728"/>
                    <a:pt x="8862" y="19008"/>
                    <a:pt x="0" y="7344"/>
                  </a:cubicBezTo>
                  <a:cubicBezTo>
                    <a:pt x="554" y="-2592"/>
                    <a:pt x="2769" y="3456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Freeform 136"/>
            <p:cNvSpPr/>
            <p:nvPr/>
          </p:nvSpPr>
          <p:spPr>
            <a:xfrm rot="16200000">
              <a:off x="303362" y="1245501"/>
              <a:ext cx="85282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5" h="21600" fill="norm" stroke="1" extrusionOk="0">
                  <a:moveTo>
                    <a:pt x="7291" y="0"/>
                  </a:moveTo>
                  <a:cubicBezTo>
                    <a:pt x="16152" y="0"/>
                    <a:pt x="17260" y="20661"/>
                    <a:pt x="7845" y="21600"/>
                  </a:cubicBezTo>
                  <a:cubicBezTo>
                    <a:pt x="-463" y="20661"/>
                    <a:pt x="-4340" y="4696"/>
                    <a:pt x="729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Freeform 137"/>
            <p:cNvSpPr/>
            <p:nvPr/>
          </p:nvSpPr>
          <p:spPr>
            <a:xfrm rot="16200000">
              <a:off x="313751" y="1642342"/>
              <a:ext cx="82183" cy="8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11" h="18532" fill="norm" stroke="1" extrusionOk="0">
                  <a:moveTo>
                    <a:pt x="7630" y="0"/>
                  </a:moveTo>
                  <a:cubicBezTo>
                    <a:pt x="16492" y="2090"/>
                    <a:pt x="16492" y="21600"/>
                    <a:pt x="4307" y="18116"/>
                  </a:cubicBezTo>
                  <a:cubicBezTo>
                    <a:pt x="-5108" y="4181"/>
                    <a:pt x="3200" y="3484"/>
                    <a:pt x="763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Freeform 139"/>
            <p:cNvSpPr/>
            <p:nvPr/>
          </p:nvSpPr>
          <p:spPr>
            <a:xfrm rot="16200000">
              <a:off x="319116" y="311765"/>
              <a:ext cx="87876" cy="7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2" h="19539" fill="norm" stroke="1" extrusionOk="0">
                  <a:moveTo>
                    <a:pt x="9352" y="0"/>
                  </a:moveTo>
                  <a:cubicBezTo>
                    <a:pt x="17992" y="1490"/>
                    <a:pt x="14752" y="21600"/>
                    <a:pt x="6652" y="19366"/>
                  </a:cubicBezTo>
                  <a:cubicBezTo>
                    <a:pt x="-3608" y="14152"/>
                    <a:pt x="-1448" y="1490"/>
                    <a:pt x="935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Freeform 143"/>
            <p:cNvSpPr/>
            <p:nvPr/>
          </p:nvSpPr>
          <p:spPr>
            <a:xfrm rot="16200000">
              <a:off x="331649" y="1001008"/>
              <a:ext cx="81752" cy="7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5" h="21600" fill="norm" stroke="1" extrusionOk="0">
                  <a:moveTo>
                    <a:pt x="8486" y="0"/>
                  </a:moveTo>
                  <a:cubicBezTo>
                    <a:pt x="14908" y="1662"/>
                    <a:pt x="17827" y="19108"/>
                    <a:pt x="9070" y="21600"/>
                  </a:cubicBezTo>
                  <a:cubicBezTo>
                    <a:pt x="-2022" y="21600"/>
                    <a:pt x="-3773" y="831"/>
                    <a:pt x="848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Freeform 144"/>
            <p:cNvSpPr/>
            <p:nvPr/>
          </p:nvSpPr>
          <p:spPr>
            <a:xfrm rot="16200000">
              <a:off x="348189" y="767579"/>
              <a:ext cx="86383" cy="6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0" h="15383" fill="norm" stroke="1" extrusionOk="0">
                  <a:moveTo>
                    <a:pt x="6456" y="159"/>
                  </a:moveTo>
                  <a:cubicBezTo>
                    <a:pt x="10475" y="-1281"/>
                    <a:pt x="13991" y="7359"/>
                    <a:pt x="12986" y="13119"/>
                  </a:cubicBezTo>
                  <a:cubicBezTo>
                    <a:pt x="4447" y="20319"/>
                    <a:pt x="-7609" y="8799"/>
                    <a:pt x="6456" y="15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Freeform 145"/>
            <p:cNvSpPr/>
            <p:nvPr/>
          </p:nvSpPr>
          <p:spPr>
            <a:xfrm rot="16200000">
              <a:off x="352131" y="586073"/>
              <a:ext cx="81588" cy="6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fill="norm" stroke="1" extrusionOk="0">
                  <a:moveTo>
                    <a:pt x="7066" y="0"/>
                  </a:moveTo>
                  <a:cubicBezTo>
                    <a:pt x="16406" y="982"/>
                    <a:pt x="17574" y="21600"/>
                    <a:pt x="7066" y="21600"/>
                  </a:cubicBezTo>
                  <a:cubicBezTo>
                    <a:pt x="-523" y="17673"/>
                    <a:pt x="-4026" y="3927"/>
                    <a:pt x="706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Freeform 8"/>
            <p:cNvSpPr/>
            <p:nvPr/>
          </p:nvSpPr>
          <p:spPr>
            <a:xfrm rot="16200000">
              <a:off x="308386" y="108285"/>
              <a:ext cx="86050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6" name="Freeform 113"/>
          <p:cNvSpPr/>
          <p:nvPr/>
        </p:nvSpPr>
        <p:spPr>
          <a:xfrm rot="16200000">
            <a:off x="10426424" y="20078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62" h="13361" fill="norm" stroke="1" extrusionOk="0">
                <a:moveTo>
                  <a:pt x="1962" y="0"/>
                </a:moveTo>
                <a:cubicBezTo>
                  <a:pt x="1962" y="0"/>
                  <a:pt x="9162" y="7200"/>
                  <a:pt x="16362" y="7200"/>
                </a:cubicBezTo>
                <a:cubicBezTo>
                  <a:pt x="9162" y="21600"/>
                  <a:pt x="-5238" y="7200"/>
                  <a:pt x="1962" y="0"/>
                </a:cubicBezTo>
                <a:close/>
              </a:path>
            </a:pathLst>
          </a:custGeom>
          <a:solidFill>
            <a:srgbClr val="DED5D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Content Placeholder 15"/>
          <p:cNvSpPr txBox="1"/>
          <p:nvPr>
            <p:ph type="body" sz="quarter" idx="1"/>
          </p:nvPr>
        </p:nvSpPr>
        <p:spPr>
          <a:xfrm>
            <a:off x="1086357" y="2342775"/>
            <a:ext cx="5009644" cy="31974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/>
            <a:r>
              <a:t>Radiergummi</a:t>
            </a:r>
          </a:p>
          <a:p>
            <a:pPr/>
            <a:r>
              <a:t>2 Lernbleistifte (dick)</a:t>
            </a:r>
          </a:p>
          <a:p>
            <a:pPr/>
            <a:r>
              <a:t>Buntstifte</a:t>
            </a:r>
          </a:p>
          <a:p>
            <a:pPr/>
            <a:r>
              <a:t>Kleines Lineal</a:t>
            </a:r>
          </a:p>
        </p:txBody>
      </p:sp>
      <p:grpSp>
        <p:nvGrpSpPr>
          <p:cNvPr id="310" name="Group 66"/>
          <p:cNvGrpSpPr/>
          <p:nvPr/>
        </p:nvGrpSpPr>
        <p:grpSpPr>
          <a:xfrm>
            <a:off x="10372524" y="6003648"/>
            <a:ext cx="1274531" cy="855538"/>
            <a:chOff x="0" y="0"/>
            <a:chExt cx="1274530" cy="855536"/>
          </a:xfrm>
        </p:grpSpPr>
        <p:sp>
          <p:nvSpPr>
            <p:cNvPr id="288" name="Freeform 82"/>
            <p:cNvSpPr/>
            <p:nvPr/>
          </p:nvSpPr>
          <p:spPr>
            <a:xfrm rot="5400000">
              <a:off x="843750" y="7453"/>
              <a:ext cx="84269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66" h="21600" fill="norm" stroke="1" extrusionOk="0">
                  <a:moveTo>
                    <a:pt x="6463" y="0"/>
                  </a:moveTo>
                  <a:cubicBezTo>
                    <a:pt x="19201" y="7513"/>
                    <a:pt x="14770" y="16904"/>
                    <a:pt x="3139" y="21600"/>
                  </a:cubicBezTo>
                  <a:cubicBezTo>
                    <a:pt x="-2399" y="15026"/>
                    <a:pt x="-184" y="2817"/>
                    <a:pt x="646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9" name="Freeform 70"/>
            <p:cNvSpPr/>
            <p:nvPr/>
          </p:nvSpPr>
          <p:spPr>
            <a:xfrm rot="5400000">
              <a:off x="1200092" y="270964"/>
              <a:ext cx="83216" cy="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8688" fill="norm" stroke="1" extrusionOk="0">
                  <a:moveTo>
                    <a:pt x="7652" y="0"/>
                  </a:moveTo>
                  <a:cubicBezTo>
                    <a:pt x="19532" y="7776"/>
                    <a:pt x="11972" y="21600"/>
                    <a:pt x="1712" y="18144"/>
                  </a:cubicBezTo>
                  <a:cubicBezTo>
                    <a:pt x="-2068" y="9504"/>
                    <a:pt x="632" y="0"/>
                    <a:pt x="765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Freeform 85"/>
            <p:cNvSpPr/>
            <p:nvPr/>
          </p:nvSpPr>
          <p:spPr>
            <a:xfrm rot="5400000">
              <a:off x="1183422" y="510142"/>
              <a:ext cx="85511" cy="6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4" h="15406" fill="norm" stroke="1" extrusionOk="0">
                  <a:moveTo>
                    <a:pt x="8697" y="0"/>
                  </a:moveTo>
                  <a:cubicBezTo>
                    <a:pt x="18666" y="1350"/>
                    <a:pt x="14789" y="21600"/>
                    <a:pt x="4266" y="13500"/>
                  </a:cubicBezTo>
                  <a:cubicBezTo>
                    <a:pt x="-1272" y="15525"/>
                    <a:pt x="-2934" y="675"/>
                    <a:pt x="869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Freeform 87"/>
            <p:cNvSpPr/>
            <p:nvPr/>
          </p:nvSpPr>
          <p:spPr>
            <a:xfrm rot="5400000">
              <a:off x="884744" y="765383"/>
              <a:ext cx="88111" cy="6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5991" fill="norm" stroke="1" extrusionOk="0">
                  <a:moveTo>
                    <a:pt x="6753" y="0"/>
                  </a:moveTo>
                  <a:cubicBezTo>
                    <a:pt x="10968" y="0"/>
                    <a:pt x="13602" y="7920"/>
                    <a:pt x="14129" y="13680"/>
                  </a:cubicBezTo>
                  <a:cubicBezTo>
                    <a:pt x="3592" y="21600"/>
                    <a:pt x="-7471" y="7200"/>
                    <a:pt x="675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Freeform 94"/>
            <p:cNvSpPr/>
            <p:nvPr/>
          </p:nvSpPr>
          <p:spPr>
            <a:xfrm rot="5400000">
              <a:off x="1174621" y="751473"/>
              <a:ext cx="84165" cy="7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50" h="14763" fill="norm" stroke="1" extrusionOk="0">
                  <a:moveTo>
                    <a:pt x="7233" y="37"/>
                  </a:moveTo>
                  <a:cubicBezTo>
                    <a:pt x="11862" y="-598"/>
                    <a:pt x="13919" y="7026"/>
                    <a:pt x="12890" y="12108"/>
                  </a:cubicBezTo>
                  <a:cubicBezTo>
                    <a:pt x="3633" y="21002"/>
                    <a:pt x="-7681" y="5120"/>
                    <a:pt x="7233" y="3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Freeform 118"/>
            <p:cNvSpPr/>
            <p:nvPr/>
          </p:nvSpPr>
          <p:spPr>
            <a:xfrm rot="5400000">
              <a:off x="862626" y="611485"/>
              <a:ext cx="85788" cy="7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7608" fill="norm" stroke="1" extrusionOk="0">
                  <a:moveTo>
                    <a:pt x="7200" y="0"/>
                  </a:moveTo>
                  <a:cubicBezTo>
                    <a:pt x="16920" y="2025"/>
                    <a:pt x="16920" y="21600"/>
                    <a:pt x="3960" y="16875"/>
                  </a:cubicBezTo>
                  <a:cubicBezTo>
                    <a:pt x="-4680" y="4725"/>
                    <a:pt x="2880" y="2700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Freeform 119"/>
            <p:cNvSpPr/>
            <p:nvPr/>
          </p:nvSpPr>
          <p:spPr>
            <a:xfrm rot="5400000">
              <a:off x="857723" y="424392"/>
              <a:ext cx="80969" cy="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1360" fill="norm" stroke="1" extrusionOk="0">
                  <a:moveTo>
                    <a:pt x="7200" y="0"/>
                  </a:moveTo>
                  <a:cubicBezTo>
                    <a:pt x="21600" y="1728"/>
                    <a:pt x="8862" y="19008"/>
                    <a:pt x="0" y="7344"/>
                  </a:cubicBezTo>
                  <a:cubicBezTo>
                    <a:pt x="554" y="-2592"/>
                    <a:pt x="2769" y="3456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Freeform 139"/>
            <p:cNvSpPr/>
            <p:nvPr/>
          </p:nvSpPr>
          <p:spPr>
            <a:xfrm rot="5400000">
              <a:off x="557369" y="552065"/>
              <a:ext cx="87876" cy="7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2" h="19539" fill="norm" stroke="1" extrusionOk="0">
                  <a:moveTo>
                    <a:pt x="9352" y="0"/>
                  </a:moveTo>
                  <a:cubicBezTo>
                    <a:pt x="17992" y="1490"/>
                    <a:pt x="14752" y="21600"/>
                    <a:pt x="6652" y="19366"/>
                  </a:cubicBezTo>
                  <a:cubicBezTo>
                    <a:pt x="-3608" y="14152"/>
                    <a:pt x="-1448" y="1490"/>
                    <a:pt x="935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Freeform 144"/>
            <p:cNvSpPr/>
            <p:nvPr/>
          </p:nvSpPr>
          <p:spPr>
            <a:xfrm rot="5400000">
              <a:off x="304617" y="214370"/>
              <a:ext cx="86383" cy="6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0" h="15383" fill="norm" stroke="1" extrusionOk="0">
                  <a:moveTo>
                    <a:pt x="6456" y="159"/>
                  </a:moveTo>
                  <a:cubicBezTo>
                    <a:pt x="10475" y="-1281"/>
                    <a:pt x="13991" y="7359"/>
                    <a:pt x="12986" y="13119"/>
                  </a:cubicBezTo>
                  <a:cubicBezTo>
                    <a:pt x="4447" y="20319"/>
                    <a:pt x="-7609" y="8799"/>
                    <a:pt x="6456" y="15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Freeform 145"/>
            <p:cNvSpPr/>
            <p:nvPr/>
          </p:nvSpPr>
          <p:spPr>
            <a:xfrm rot="5400000">
              <a:off x="530642" y="289827"/>
              <a:ext cx="81588" cy="6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fill="norm" stroke="1" extrusionOk="0">
                  <a:moveTo>
                    <a:pt x="7066" y="0"/>
                  </a:moveTo>
                  <a:cubicBezTo>
                    <a:pt x="16406" y="982"/>
                    <a:pt x="17574" y="21600"/>
                    <a:pt x="7066" y="21600"/>
                  </a:cubicBezTo>
                  <a:cubicBezTo>
                    <a:pt x="-523" y="17673"/>
                    <a:pt x="-4026" y="3927"/>
                    <a:pt x="706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Freeform 8"/>
            <p:cNvSpPr/>
            <p:nvPr/>
          </p:nvSpPr>
          <p:spPr>
            <a:xfrm rot="5400000">
              <a:off x="569925" y="778545"/>
              <a:ext cx="86050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Freeform 51"/>
            <p:cNvSpPr/>
            <p:nvPr/>
          </p:nvSpPr>
          <p:spPr>
            <a:xfrm rot="16200000">
              <a:off x="850238" y="194950"/>
              <a:ext cx="84187" cy="6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5" h="15673" fill="norm" stroke="1" extrusionOk="0">
                  <a:moveTo>
                    <a:pt x="6970" y="0"/>
                  </a:moveTo>
                  <a:cubicBezTo>
                    <a:pt x="11290" y="0"/>
                    <a:pt x="16844" y="5760"/>
                    <a:pt x="15610" y="10800"/>
                  </a:cubicBezTo>
                  <a:cubicBezTo>
                    <a:pt x="13758" y="8640"/>
                    <a:pt x="11907" y="12240"/>
                    <a:pt x="10673" y="13680"/>
                  </a:cubicBezTo>
                  <a:cubicBezTo>
                    <a:pt x="-436" y="21600"/>
                    <a:pt x="-4756" y="3600"/>
                    <a:pt x="697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Freeform 78"/>
            <p:cNvSpPr/>
            <p:nvPr/>
          </p:nvSpPr>
          <p:spPr>
            <a:xfrm rot="16200000">
              <a:off x="10204" y="24356"/>
              <a:ext cx="89172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15" h="21600" fill="norm" stroke="1" extrusionOk="0">
                  <a:moveTo>
                    <a:pt x="6180" y="0"/>
                  </a:moveTo>
                  <a:cubicBezTo>
                    <a:pt x="10980" y="864"/>
                    <a:pt x="17220" y="18144"/>
                    <a:pt x="9060" y="21600"/>
                  </a:cubicBezTo>
                  <a:cubicBezTo>
                    <a:pt x="-60" y="19872"/>
                    <a:pt x="-4380" y="7776"/>
                    <a:pt x="618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Freeform 84"/>
            <p:cNvSpPr/>
            <p:nvPr/>
          </p:nvSpPr>
          <p:spPr>
            <a:xfrm rot="16200000">
              <a:off x="1129315" y="50745"/>
              <a:ext cx="83405" cy="6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36" h="15743" fill="norm" stroke="1" extrusionOk="0">
                  <a:moveTo>
                    <a:pt x="7840" y="52"/>
                  </a:moveTo>
                  <a:cubicBezTo>
                    <a:pt x="19720" y="3776"/>
                    <a:pt x="11620" y="20907"/>
                    <a:pt x="1360" y="14204"/>
                  </a:cubicBezTo>
                  <a:cubicBezTo>
                    <a:pt x="-1880" y="6755"/>
                    <a:pt x="820" y="-693"/>
                    <a:pt x="7840" y="5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Freeform 86"/>
            <p:cNvSpPr/>
            <p:nvPr/>
          </p:nvSpPr>
          <p:spPr>
            <a:xfrm rot="16200000">
              <a:off x="554255" y="56206"/>
              <a:ext cx="84726" cy="7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4" h="14833" fill="norm" stroke="1" extrusionOk="0">
                  <a:moveTo>
                    <a:pt x="8285" y="21"/>
                  </a:moveTo>
                  <a:cubicBezTo>
                    <a:pt x="18005" y="1188"/>
                    <a:pt x="14225" y="21037"/>
                    <a:pt x="4505" y="12864"/>
                  </a:cubicBezTo>
                  <a:cubicBezTo>
                    <a:pt x="-3595" y="11113"/>
                    <a:pt x="185" y="-563"/>
                    <a:pt x="8285" y="2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Freeform 106"/>
            <p:cNvSpPr/>
            <p:nvPr/>
          </p:nvSpPr>
          <p:spPr>
            <a:xfrm rot="16200000">
              <a:off x="-9134" y="304007"/>
              <a:ext cx="87827" cy="6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4" h="15472" fill="norm" stroke="1" extrusionOk="0">
                  <a:moveTo>
                    <a:pt x="11413" y="0"/>
                  </a:moveTo>
                  <a:cubicBezTo>
                    <a:pt x="19842" y="8775"/>
                    <a:pt x="6144" y="21600"/>
                    <a:pt x="349" y="12150"/>
                  </a:cubicBezTo>
                  <a:cubicBezTo>
                    <a:pt x="-1758" y="3375"/>
                    <a:pt x="6144" y="0"/>
                    <a:pt x="1141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Freeform 110"/>
            <p:cNvSpPr/>
            <p:nvPr/>
          </p:nvSpPr>
          <p:spPr>
            <a:xfrm rot="16200000">
              <a:off x="14303" y="507479"/>
              <a:ext cx="85315" cy="7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1" h="13975" fill="norm" stroke="1" extrusionOk="0">
                  <a:moveTo>
                    <a:pt x="4472" y="48"/>
                  </a:moveTo>
                  <a:cubicBezTo>
                    <a:pt x="12226" y="-520"/>
                    <a:pt x="13887" y="4027"/>
                    <a:pt x="14441" y="9712"/>
                  </a:cubicBezTo>
                  <a:cubicBezTo>
                    <a:pt x="6687" y="21080"/>
                    <a:pt x="-7159" y="6869"/>
                    <a:pt x="4472" y="48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Freeform 123"/>
            <p:cNvSpPr/>
            <p:nvPr/>
          </p:nvSpPr>
          <p:spPr>
            <a:xfrm rot="16200000">
              <a:off x="260624" y="590697"/>
              <a:ext cx="88529" cy="6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71" h="15681" fill="norm" stroke="1" extrusionOk="0">
                  <a:moveTo>
                    <a:pt x="6216" y="245"/>
                  </a:moveTo>
                  <a:cubicBezTo>
                    <a:pt x="10737" y="-1845"/>
                    <a:pt x="14756" y="10000"/>
                    <a:pt x="13249" y="14181"/>
                  </a:cubicBezTo>
                  <a:cubicBezTo>
                    <a:pt x="3203" y="19755"/>
                    <a:pt x="-6844" y="8607"/>
                    <a:pt x="6216" y="2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Freeform 130"/>
            <p:cNvSpPr/>
            <p:nvPr/>
          </p:nvSpPr>
          <p:spPr>
            <a:xfrm rot="16200000">
              <a:off x="254486" y="382218"/>
              <a:ext cx="91772" cy="7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67" h="19480" fill="norm" stroke="1" extrusionOk="0">
                  <a:moveTo>
                    <a:pt x="9264" y="0"/>
                  </a:moveTo>
                  <a:cubicBezTo>
                    <a:pt x="16914" y="8000"/>
                    <a:pt x="9714" y="21600"/>
                    <a:pt x="3414" y="19200"/>
                  </a:cubicBezTo>
                  <a:cubicBezTo>
                    <a:pt x="-4686" y="11200"/>
                    <a:pt x="3414" y="0"/>
                    <a:pt x="926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Freeform 141"/>
            <p:cNvSpPr/>
            <p:nvPr/>
          </p:nvSpPr>
          <p:spPr>
            <a:xfrm rot="16200000">
              <a:off x="297627" y="772070"/>
              <a:ext cx="73604" cy="8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98" h="10852" fill="norm" stroke="1" extrusionOk="0">
                  <a:moveTo>
                    <a:pt x="7216" y="49"/>
                  </a:moveTo>
                  <a:cubicBezTo>
                    <a:pt x="12832" y="49"/>
                    <a:pt x="6784" y="4049"/>
                    <a:pt x="9376" y="5649"/>
                  </a:cubicBezTo>
                  <a:cubicBezTo>
                    <a:pt x="6352" y="20449"/>
                    <a:pt x="-8768" y="-1151"/>
                    <a:pt x="7216" y="4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Freeform 99"/>
            <p:cNvSpPr/>
            <p:nvPr/>
          </p:nvSpPr>
          <p:spPr>
            <a:xfrm rot="16200000">
              <a:off x="291105" y="48143"/>
              <a:ext cx="86138" cy="7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8466" h="13614" fill="norm" stroke="1" extrusionOk="0">
                  <a:moveTo>
                    <a:pt x="4304" y="0"/>
                  </a:moveTo>
                  <a:cubicBezTo>
                    <a:pt x="5271" y="1620"/>
                    <a:pt x="5916" y="0"/>
                    <a:pt x="6883" y="1080"/>
                  </a:cubicBezTo>
                  <a:cubicBezTo>
                    <a:pt x="14298" y="21600"/>
                    <a:pt x="-7302" y="13500"/>
                    <a:pt x="2692" y="1080"/>
                  </a:cubicBezTo>
                  <a:cubicBezTo>
                    <a:pt x="435" y="5940"/>
                    <a:pt x="2692" y="2700"/>
                    <a:pt x="430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Freeform 8"/>
            <p:cNvSpPr/>
            <p:nvPr/>
          </p:nvSpPr>
          <p:spPr>
            <a:xfrm rot="16200000">
              <a:off x="8432" y="746108"/>
              <a:ext cx="86050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311" name="Inhaltsplatzhalter 11" descr="Inhaltsplatzhalter 11"/>
          <p:cNvPicPr>
            <a:picLocks noChangeAspect="1"/>
          </p:cNvPicPr>
          <p:nvPr/>
        </p:nvPicPr>
        <p:blipFill>
          <a:blip r:embed="rId2">
            <a:extLst/>
          </a:blip>
          <a:srcRect l="3368" t="0" r="0" b="1"/>
          <a:stretch>
            <a:fillRect/>
          </a:stretch>
        </p:blipFill>
        <p:spPr>
          <a:xfrm>
            <a:off x="6586070" y="1879643"/>
            <a:ext cx="5613520" cy="4109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Grafik 13" descr="Grafik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2599" y="2862369"/>
            <a:ext cx="1343034" cy="70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Grafik 16" descr="Grafik 16"/>
          <p:cNvPicPr>
            <a:picLocks noChangeAspect="1"/>
          </p:cNvPicPr>
          <p:nvPr/>
        </p:nvPicPr>
        <p:blipFill>
          <a:blip r:embed="rId4">
            <a:extLst/>
          </a:blip>
          <a:srcRect l="46027" t="0" r="29995" b="0"/>
          <a:stretch>
            <a:fillRect/>
          </a:stretch>
        </p:blipFill>
        <p:spPr>
          <a:xfrm rot="1416235">
            <a:off x="4282918" y="2094282"/>
            <a:ext cx="588697" cy="2455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Grafik 21" descr="Grafik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34413" y="4006110"/>
            <a:ext cx="1343035" cy="1343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rafik 65" descr="Grafik 6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36764" y="5183723"/>
            <a:ext cx="1852614" cy="614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2"/>
      <p:bldP build="whole" bldLvl="1" animBg="1" rev="0" advAuto="0" spid="312" grpId="1"/>
      <p:bldP build="whole" bldLvl="1" animBg="1" rev="0" advAuto="0" spid="314" grpId="3"/>
      <p:bldP build="whole" bldLvl="1" animBg="1" rev="0" advAuto="0" spid="31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Titel 1"/>
          <p:cNvSpPr txBox="1"/>
          <p:nvPr>
            <p:ph type="title"/>
          </p:nvPr>
        </p:nvSpPr>
        <p:spPr>
          <a:xfrm>
            <a:off x="1073809" y="696226"/>
            <a:ext cx="8675714" cy="981893"/>
          </a:xfrm>
          <a:prstGeom prst="rect">
            <a:avLst/>
          </a:prstGeom>
        </p:spPr>
        <p:txBody>
          <a:bodyPr/>
          <a:lstStyle/>
          <a:p>
            <a:pPr/>
            <a:r>
              <a:t> Schlampermäppchen</a:t>
            </a:r>
          </a:p>
        </p:txBody>
      </p:sp>
      <p:sp>
        <p:nvSpPr>
          <p:cNvPr id="319" name="Rectangle 20"/>
          <p:cNvSpPr/>
          <p:nvPr/>
        </p:nvSpPr>
        <p:spPr>
          <a:xfrm>
            <a:off x="7589" y="1874828"/>
            <a:ext cx="12175434" cy="4114801"/>
          </a:xfrm>
          <a:prstGeom prst="rect">
            <a:avLst/>
          </a:prstGeom>
          <a:solidFill>
            <a:srgbClr val="F3F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60" name="Group 22"/>
          <p:cNvGrpSpPr/>
          <p:nvPr/>
        </p:nvGrpSpPr>
        <p:grpSpPr>
          <a:xfrm>
            <a:off x="10360218" y="13273"/>
            <a:ext cx="1232835" cy="1816217"/>
            <a:chOff x="0" y="0"/>
            <a:chExt cx="1232833" cy="1816215"/>
          </a:xfrm>
        </p:grpSpPr>
        <p:sp>
          <p:nvSpPr>
            <p:cNvPr id="320" name="Freeform 57"/>
            <p:cNvSpPr/>
            <p:nvPr/>
          </p:nvSpPr>
          <p:spPr>
            <a:xfrm rot="5400000">
              <a:off x="287020" y="1425262"/>
              <a:ext cx="86849" cy="6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14" h="15681" fill="norm" stroke="1" extrusionOk="0">
                  <a:moveTo>
                    <a:pt x="6460" y="245"/>
                  </a:moveTo>
                  <a:cubicBezTo>
                    <a:pt x="10478" y="-1845"/>
                    <a:pt x="14497" y="10000"/>
                    <a:pt x="12990" y="14181"/>
                  </a:cubicBezTo>
                  <a:cubicBezTo>
                    <a:pt x="3446" y="19755"/>
                    <a:pt x="-7103" y="8607"/>
                    <a:pt x="6460" y="2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Freeform 78"/>
            <p:cNvSpPr/>
            <p:nvPr/>
          </p:nvSpPr>
          <p:spPr>
            <a:xfrm rot="5400000">
              <a:off x="1150710" y="742355"/>
              <a:ext cx="89172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15" h="21600" fill="norm" stroke="1" extrusionOk="0">
                  <a:moveTo>
                    <a:pt x="6180" y="0"/>
                  </a:moveTo>
                  <a:cubicBezTo>
                    <a:pt x="10980" y="864"/>
                    <a:pt x="17220" y="18144"/>
                    <a:pt x="9060" y="21600"/>
                  </a:cubicBezTo>
                  <a:cubicBezTo>
                    <a:pt x="-60" y="19872"/>
                    <a:pt x="-4380" y="7776"/>
                    <a:pt x="618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Freeform 79"/>
            <p:cNvSpPr/>
            <p:nvPr/>
          </p:nvSpPr>
          <p:spPr>
            <a:xfrm rot="5400000">
              <a:off x="1155841" y="979060"/>
              <a:ext cx="82633" cy="6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87" h="20695" fill="norm" stroke="1" extrusionOk="0">
                  <a:moveTo>
                    <a:pt x="6924" y="0"/>
                  </a:moveTo>
                  <a:cubicBezTo>
                    <a:pt x="16588" y="2817"/>
                    <a:pt x="17156" y="21600"/>
                    <a:pt x="6924" y="20661"/>
                  </a:cubicBezTo>
                  <a:cubicBezTo>
                    <a:pt x="103" y="16904"/>
                    <a:pt x="-4444" y="4696"/>
                    <a:pt x="692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Freeform 80"/>
            <p:cNvSpPr/>
            <p:nvPr/>
          </p:nvSpPr>
          <p:spPr>
            <a:xfrm rot="5400000">
              <a:off x="1149746" y="1216809"/>
              <a:ext cx="82123" cy="6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96" h="21600" fill="norm" stroke="1" extrusionOk="0">
                  <a:moveTo>
                    <a:pt x="7161" y="0"/>
                  </a:moveTo>
                  <a:cubicBezTo>
                    <a:pt x="16256" y="1964"/>
                    <a:pt x="16824" y="19636"/>
                    <a:pt x="7161" y="21600"/>
                  </a:cubicBezTo>
                  <a:cubicBezTo>
                    <a:pt x="340" y="15709"/>
                    <a:pt x="-4776" y="5891"/>
                    <a:pt x="716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Freeform 83"/>
            <p:cNvSpPr/>
            <p:nvPr/>
          </p:nvSpPr>
          <p:spPr>
            <a:xfrm rot="5400000">
              <a:off x="1132197" y="1700916"/>
              <a:ext cx="84040" cy="8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41" h="11158" fill="norm" stroke="1" extrusionOk="0">
                  <a:moveTo>
                    <a:pt x="7020" y="0"/>
                  </a:moveTo>
                  <a:cubicBezTo>
                    <a:pt x="21600" y="2077"/>
                    <a:pt x="9720" y="18692"/>
                    <a:pt x="0" y="7061"/>
                  </a:cubicBezTo>
                  <a:cubicBezTo>
                    <a:pt x="1080" y="-2908"/>
                    <a:pt x="3240" y="4154"/>
                    <a:pt x="702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Freeform 84"/>
            <p:cNvSpPr/>
            <p:nvPr/>
          </p:nvSpPr>
          <p:spPr>
            <a:xfrm rot="5400000">
              <a:off x="1135785" y="536655"/>
              <a:ext cx="83405" cy="6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36" h="15743" fill="norm" stroke="1" extrusionOk="0">
                  <a:moveTo>
                    <a:pt x="7840" y="52"/>
                  </a:moveTo>
                  <a:cubicBezTo>
                    <a:pt x="19720" y="3776"/>
                    <a:pt x="11620" y="20907"/>
                    <a:pt x="1360" y="14204"/>
                  </a:cubicBezTo>
                  <a:cubicBezTo>
                    <a:pt x="-1880" y="6755"/>
                    <a:pt x="820" y="-693"/>
                    <a:pt x="7840" y="5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Freeform 86"/>
            <p:cNvSpPr/>
            <p:nvPr/>
          </p:nvSpPr>
          <p:spPr>
            <a:xfrm rot="5400000">
              <a:off x="1150681" y="207417"/>
              <a:ext cx="84726" cy="7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4" h="14833" fill="norm" stroke="1" extrusionOk="0">
                  <a:moveTo>
                    <a:pt x="8285" y="21"/>
                  </a:moveTo>
                  <a:cubicBezTo>
                    <a:pt x="18005" y="1188"/>
                    <a:pt x="14225" y="21037"/>
                    <a:pt x="4505" y="12864"/>
                  </a:cubicBezTo>
                  <a:cubicBezTo>
                    <a:pt x="-3595" y="11113"/>
                    <a:pt x="185" y="-563"/>
                    <a:pt x="8285" y="2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Freeform 89"/>
            <p:cNvSpPr/>
            <p:nvPr/>
          </p:nvSpPr>
          <p:spPr>
            <a:xfrm rot="5400000">
              <a:off x="1098913" y="1486781"/>
              <a:ext cx="87481" cy="7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28" h="18005" fill="norm" stroke="1" extrusionOk="0">
                  <a:moveTo>
                    <a:pt x="7532" y="0"/>
                  </a:moveTo>
                  <a:cubicBezTo>
                    <a:pt x="16488" y="2090"/>
                    <a:pt x="17015" y="21600"/>
                    <a:pt x="3844" y="17419"/>
                  </a:cubicBezTo>
                  <a:cubicBezTo>
                    <a:pt x="-4585" y="4877"/>
                    <a:pt x="2791" y="2787"/>
                    <a:pt x="753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Freeform 106"/>
            <p:cNvSpPr/>
            <p:nvPr/>
          </p:nvSpPr>
          <p:spPr>
            <a:xfrm rot="5400000">
              <a:off x="885668" y="587175"/>
              <a:ext cx="87827" cy="6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4" h="15472" fill="norm" stroke="1" extrusionOk="0">
                  <a:moveTo>
                    <a:pt x="11413" y="0"/>
                  </a:moveTo>
                  <a:cubicBezTo>
                    <a:pt x="19842" y="8775"/>
                    <a:pt x="6144" y="21600"/>
                    <a:pt x="349" y="12150"/>
                  </a:cubicBezTo>
                  <a:cubicBezTo>
                    <a:pt x="-1758" y="3375"/>
                    <a:pt x="6144" y="0"/>
                    <a:pt x="1141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Freeform 107"/>
            <p:cNvSpPr/>
            <p:nvPr/>
          </p:nvSpPr>
          <p:spPr>
            <a:xfrm rot="5400000">
              <a:off x="597076" y="1233664"/>
              <a:ext cx="91216" cy="7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78" h="18879" fill="norm" stroke="1" extrusionOk="0">
                  <a:moveTo>
                    <a:pt x="9621" y="0"/>
                  </a:moveTo>
                  <a:cubicBezTo>
                    <a:pt x="16974" y="8000"/>
                    <a:pt x="10080" y="21600"/>
                    <a:pt x="3187" y="18400"/>
                  </a:cubicBezTo>
                  <a:cubicBezTo>
                    <a:pt x="-4626" y="11200"/>
                    <a:pt x="3646" y="0"/>
                    <a:pt x="962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0" name="Freeform 108"/>
            <p:cNvSpPr/>
            <p:nvPr/>
          </p:nvSpPr>
          <p:spPr>
            <a:xfrm rot="5400000">
              <a:off x="876672" y="1224878"/>
              <a:ext cx="78210" cy="6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15" h="15973" fill="norm" stroke="1" extrusionOk="0">
                  <a:moveTo>
                    <a:pt x="8246" y="39"/>
                  </a:moveTo>
                  <a:cubicBezTo>
                    <a:pt x="13500" y="-681"/>
                    <a:pt x="14668" y="8679"/>
                    <a:pt x="13500" y="14439"/>
                  </a:cubicBezTo>
                  <a:cubicBezTo>
                    <a:pt x="1241" y="20919"/>
                    <a:pt x="-6932" y="5079"/>
                    <a:pt x="8246" y="3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Freeform 109"/>
            <p:cNvSpPr/>
            <p:nvPr/>
          </p:nvSpPr>
          <p:spPr>
            <a:xfrm rot="5400000">
              <a:off x="862421" y="1691491"/>
              <a:ext cx="93519" cy="7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00" h="20196" fill="norm" stroke="1" extrusionOk="0">
                  <a:moveTo>
                    <a:pt x="8863" y="0"/>
                  </a:moveTo>
                  <a:cubicBezTo>
                    <a:pt x="18514" y="10029"/>
                    <a:pt x="9782" y="21600"/>
                    <a:pt x="1510" y="20057"/>
                  </a:cubicBezTo>
                  <a:cubicBezTo>
                    <a:pt x="-3086" y="10029"/>
                    <a:pt x="3808" y="3086"/>
                    <a:pt x="886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Freeform 110"/>
            <p:cNvSpPr/>
            <p:nvPr/>
          </p:nvSpPr>
          <p:spPr>
            <a:xfrm rot="5400000">
              <a:off x="864743" y="379350"/>
              <a:ext cx="85315" cy="7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1" h="13975" fill="norm" stroke="1" extrusionOk="0">
                  <a:moveTo>
                    <a:pt x="4472" y="48"/>
                  </a:moveTo>
                  <a:cubicBezTo>
                    <a:pt x="12226" y="-520"/>
                    <a:pt x="13887" y="4027"/>
                    <a:pt x="14441" y="9712"/>
                  </a:cubicBezTo>
                  <a:cubicBezTo>
                    <a:pt x="6687" y="21080"/>
                    <a:pt x="-7159" y="6869"/>
                    <a:pt x="4472" y="48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Freeform 111"/>
            <p:cNvSpPr/>
            <p:nvPr/>
          </p:nvSpPr>
          <p:spPr>
            <a:xfrm rot="5400000">
              <a:off x="854646" y="1432690"/>
              <a:ext cx="87492" cy="7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9" h="18912" fill="norm" stroke="1" extrusionOk="0">
                  <a:moveTo>
                    <a:pt x="9082" y="0"/>
                  </a:moveTo>
                  <a:cubicBezTo>
                    <a:pt x="17722" y="745"/>
                    <a:pt x="15022" y="21600"/>
                    <a:pt x="6922" y="18621"/>
                  </a:cubicBezTo>
                  <a:cubicBezTo>
                    <a:pt x="-3878" y="14152"/>
                    <a:pt x="-1178" y="1490"/>
                    <a:pt x="908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Freeform 112"/>
            <p:cNvSpPr/>
            <p:nvPr/>
          </p:nvSpPr>
          <p:spPr>
            <a:xfrm rot="5400000">
              <a:off x="853521" y="907773"/>
              <a:ext cx="81647" cy="7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63" h="20822" fill="norm" stroke="1" extrusionOk="0">
                  <a:moveTo>
                    <a:pt x="8188" y="22"/>
                  </a:moveTo>
                  <a:cubicBezTo>
                    <a:pt x="15388" y="22"/>
                    <a:pt x="18388" y="18422"/>
                    <a:pt x="9388" y="20822"/>
                  </a:cubicBezTo>
                  <a:cubicBezTo>
                    <a:pt x="-2612" y="20822"/>
                    <a:pt x="-3212" y="-778"/>
                    <a:pt x="8188" y="2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Freeform 122"/>
            <p:cNvSpPr/>
            <p:nvPr/>
          </p:nvSpPr>
          <p:spPr>
            <a:xfrm rot="5400000">
              <a:off x="613613" y="1732836"/>
              <a:ext cx="88088" cy="7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0" h="20824" fill="norm" stroke="1" extrusionOk="0">
                  <a:moveTo>
                    <a:pt x="9498" y="0"/>
                  </a:moveTo>
                  <a:cubicBezTo>
                    <a:pt x="17806" y="2400"/>
                    <a:pt x="16144" y="21600"/>
                    <a:pt x="7283" y="20800"/>
                  </a:cubicBezTo>
                  <a:cubicBezTo>
                    <a:pt x="-3794" y="15200"/>
                    <a:pt x="-1579" y="2400"/>
                    <a:pt x="949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Freeform 123"/>
            <p:cNvSpPr/>
            <p:nvPr/>
          </p:nvSpPr>
          <p:spPr>
            <a:xfrm rot="5400000">
              <a:off x="638922" y="223829"/>
              <a:ext cx="88529" cy="6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71" h="15681" fill="norm" stroke="1" extrusionOk="0">
                  <a:moveTo>
                    <a:pt x="6216" y="245"/>
                  </a:moveTo>
                  <a:cubicBezTo>
                    <a:pt x="10737" y="-1845"/>
                    <a:pt x="14756" y="10000"/>
                    <a:pt x="13249" y="14181"/>
                  </a:cubicBezTo>
                  <a:cubicBezTo>
                    <a:pt x="3203" y="19755"/>
                    <a:pt x="-6844" y="8607"/>
                    <a:pt x="6216" y="2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Freeform 130"/>
            <p:cNvSpPr/>
            <p:nvPr/>
          </p:nvSpPr>
          <p:spPr>
            <a:xfrm rot="5400000">
              <a:off x="618103" y="487002"/>
              <a:ext cx="91772" cy="7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67" h="19480" fill="norm" stroke="1" extrusionOk="0">
                  <a:moveTo>
                    <a:pt x="9264" y="0"/>
                  </a:moveTo>
                  <a:cubicBezTo>
                    <a:pt x="16914" y="8000"/>
                    <a:pt x="9714" y="21600"/>
                    <a:pt x="3414" y="19200"/>
                  </a:cubicBezTo>
                  <a:cubicBezTo>
                    <a:pt x="-4686" y="11200"/>
                    <a:pt x="3414" y="0"/>
                    <a:pt x="926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Freeform 131"/>
            <p:cNvSpPr/>
            <p:nvPr/>
          </p:nvSpPr>
          <p:spPr>
            <a:xfrm rot="5400000">
              <a:off x="622167" y="1040814"/>
              <a:ext cx="83278" cy="6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62" h="16681" fill="norm" stroke="1" extrusionOk="0">
                  <a:moveTo>
                    <a:pt x="6908" y="0"/>
                  </a:moveTo>
                  <a:cubicBezTo>
                    <a:pt x="10508" y="0"/>
                    <a:pt x="19508" y="9683"/>
                    <a:pt x="12908" y="11172"/>
                  </a:cubicBezTo>
                  <a:cubicBezTo>
                    <a:pt x="9908" y="14152"/>
                    <a:pt x="9908" y="16386"/>
                    <a:pt x="5708" y="15641"/>
                  </a:cubicBezTo>
                  <a:cubicBezTo>
                    <a:pt x="-2092" y="21600"/>
                    <a:pt x="-2092" y="0"/>
                    <a:pt x="690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Freeform 135"/>
            <p:cNvSpPr/>
            <p:nvPr/>
          </p:nvSpPr>
          <p:spPr>
            <a:xfrm rot="5400000">
              <a:off x="614307" y="805268"/>
              <a:ext cx="81978" cy="6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80" h="17090" fill="norm" stroke="1" extrusionOk="0">
                  <a:moveTo>
                    <a:pt x="9503" y="0"/>
                  </a:moveTo>
                  <a:cubicBezTo>
                    <a:pt x="19472" y="9257"/>
                    <a:pt x="10057" y="21600"/>
                    <a:pt x="1195" y="15429"/>
                  </a:cubicBezTo>
                  <a:cubicBezTo>
                    <a:pt x="-2128" y="5400"/>
                    <a:pt x="1749" y="0"/>
                    <a:pt x="950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Freeform 141"/>
            <p:cNvSpPr/>
            <p:nvPr/>
          </p:nvSpPr>
          <p:spPr>
            <a:xfrm rot="5400000">
              <a:off x="597899" y="1470759"/>
              <a:ext cx="73604" cy="8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98" h="10852" fill="norm" stroke="1" extrusionOk="0">
                  <a:moveTo>
                    <a:pt x="7216" y="49"/>
                  </a:moveTo>
                  <a:cubicBezTo>
                    <a:pt x="12832" y="49"/>
                    <a:pt x="6784" y="4049"/>
                    <a:pt x="9376" y="5649"/>
                  </a:cubicBezTo>
                  <a:cubicBezTo>
                    <a:pt x="6352" y="20449"/>
                    <a:pt x="-8768" y="-1151"/>
                    <a:pt x="7216" y="4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Freeform 77"/>
            <p:cNvSpPr/>
            <p:nvPr/>
          </p:nvSpPr>
          <p:spPr>
            <a:xfrm rot="5400000">
              <a:off x="1149930" y="7827"/>
              <a:ext cx="90731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33" h="21600" fill="norm" stroke="1" extrusionOk="0">
                  <a:moveTo>
                    <a:pt x="6246" y="0"/>
                  </a:moveTo>
                  <a:cubicBezTo>
                    <a:pt x="10942" y="864"/>
                    <a:pt x="17046" y="18144"/>
                    <a:pt x="9063" y="21600"/>
                  </a:cubicBezTo>
                  <a:cubicBezTo>
                    <a:pt x="142" y="19872"/>
                    <a:pt x="-4554" y="7776"/>
                    <a:pt x="624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Freeform 121"/>
            <p:cNvSpPr/>
            <p:nvPr/>
          </p:nvSpPr>
          <p:spPr>
            <a:xfrm rot="5400000">
              <a:off x="634783" y="19011"/>
              <a:ext cx="85127" cy="6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1" h="16544" fill="norm" stroke="1" extrusionOk="0">
                  <a:moveTo>
                    <a:pt x="7078" y="0"/>
                  </a:moveTo>
                  <a:cubicBezTo>
                    <a:pt x="10765" y="0"/>
                    <a:pt x="14980" y="7714"/>
                    <a:pt x="13400" y="14657"/>
                  </a:cubicBezTo>
                  <a:cubicBezTo>
                    <a:pt x="1809" y="21600"/>
                    <a:pt x="-6620" y="7714"/>
                    <a:pt x="707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Freeform 8"/>
            <p:cNvSpPr/>
            <p:nvPr/>
          </p:nvSpPr>
          <p:spPr>
            <a:xfrm rot="5400000">
              <a:off x="894589" y="123644"/>
              <a:ext cx="86049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Freeform 87"/>
            <p:cNvSpPr/>
            <p:nvPr/>
          </p:nvSpPr>
          <p:spPr>
            <a:xfrm rot="16200000">
              <a:off x="37629" y="42418"/>
              <a:ext cx="88111" cy="6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5991" fill="norm" stroke="1" extrusionOk="0">
                  <a:moveTo>
                    <a:pt x="6753" y="0"/>
                  </a:moveTo>
                  <a:cubicBezTo>
                    <a:pt x="10968" y="0"/>
                    <a:pt x="13602" y="7920"/>
                    <a:pt x="14129" y="13680"/>
                  </a:cubicBezTo>
                  <a:cubicBezTo>
                    <a:pt x="3592" y="21600"/>
                    <a:pt x="-7471" y="7200"/>
                    <a:pt x="675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Freeform 94"/>
            <p:cNvSpPr/>
            <p:nvPr/>
          </p:nvSpPr>
          <p:spPr>
            <a:xfrm rot="16200000">
              <a:off x="-6946" y="1286949"/>
              <a:ext cx="84165" cy="7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50" h="14763" fill="norm" stroke="1" extrusionOk="0">
                  <a:moveTo>
                    <a:pt x="7233" y="37"/>
                  </a:moveTo>
                  <a:cubicBezTo>
                    <a:pt x="11862" y="-598"/>
                    <a:pt x="13919" y="7026"/>
                    <a:pt x="12890" y="12108"/>
                  </a:cubicBezTo>
                  <a:cubicBezTo>
                    <a:pt x="3633" y="21002"/>
                    <a:pt x="-7681" y="5120"/>
                    <a:pt x="7233" y="3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Freeform 97"/>
            <p:cNvSpPr/>
            <p:nvPr/>
          </p:nvSpPr>
          <p:spPr>
            <a:xfrm rot="16200000">
              <a:off x="37032" y="1718590"/>
              <a:ext cx="87600" cy="7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31" h="13441" fill="norm" stroke="1" extrusionOk="0">
                  <a:moveTo>
                    <a:pt x="5719" y="0"/>
                  </a:moveTo>
                  <a:cubicBezTo>
                    <a:pt x="9444" y="0"/>
                    <a:pt x="8699" y="4860"/>
                    <a:pt x="9816" y="9180"/>
                  </a:cubicBezTo>
                  <a:cubicBezTo>
                    <a:pt x="11678" y="21600"/>
                    <a:pt x="-9922" y="3240"/>
                    <a:pt x="5719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Freeform 101"/>
            <p:cNvSpPr/>
            <p:nvPr/>
          </p:nvSpPr>
          <p:spPr>
            <a:xfrm rot="16200000">
              <a:off x="11901" y="1473356"/>
              <a:ext cx="82392" cy="7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73" h="20112" fill="norm" stroke="1" extrusionOk="0">
                  <a:moveTo>
                    <a:pt x="7747" y="0"/>
                  </a:moveTo>
                  <a:cubicBezTo>
                    <a:pt x="18033" y="5600"/>
                    <a:pt x="10833" y="21600"/>
                    <a:pt x="3633" y="20000"/>
                  </a:cubicBezTo>
                  <a:cubicBezTo>
                    <a:pt x="-3567" y="14400"/>
                    <a:pt x="1062" y="1600"/>
                    <a:pt x="774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8" name="Freeform 102"/>
            <p:cNvSpPr/>
            <p:nvPr/>
          </p:nvSpPr>
          <p:spPr>
            <a:xfrm rot="16200000">
              <a:off x="16483" y="1109906"/>
              <a:ext cx="78853" cy="7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29" h="16290" fill="norm" stroke="1" extrusionOk="0">
                  <a:moveTo>
                    <a:pt x="8720" y="0"/>
                  </a:moveTo>
                  <a:cubicBezTo>
                    <a:pt x="18061" y="0"/>
                    <a:pt x="13391" y="21600"/>
                    <a:pt x="7553" y="15055"/>
                  </a:cubicBezTo>
                  <a:cubicBezTo>
                    <a:pt x="-3539" y="19636"/>
                    <a:pt x="-1788" y="0"/>
                    <a:pt x="872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9" name="Freeform 103"/>
            <p:cNvSpPr/>
            <p:nvPr/>
          </p:nvSpPr>
          <p:spPr>
            <a:xfrm rot="16200000">
              <a:off x="17878" y="815289"/>
              <a:ext cx="86466" cy="7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55" h="15558" fill="norm" stroke="1" extrusionOk="0">
                  <a:moveTo>
                    <a:pt x="6568" y="0"/>
                  </a:moveTo>
                  <a:cubicBezTo>
                    <a:pt x="10084" y="635"/>
                    <a:pt x="14103" y="6988"/>
                    <a:pt x="13098" y="13341"/>
                  </a:cubicBezTo>
                  <a:cubicBezTo>
                    <a:pt x="4056" y="21600"/>
                    <a:pt x="-7497" y="4447"/>
                    <a:pt x="6568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Freeform 117"/>
            <p:cNvSpPr/>
            <p:nvPr/>
          </p:nvSpPr>
          <p:spPr>
            <a:xfrm rot="16200000">
              <a:off x="84238" y="8735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0" y="0"/>
                  </a:moveTo>
                  <a:cubicBezTo>
                    <a:pt x="10800" y="10800"/>
                    <a:pt x="21600" y="10800"/>
                    <a:pt x="10800" y="21600"/>
                  </a:cubicBezTo>
                  <a:cubicBezTo>
                    <a:pt x="0" y="21600"/>
                    <a:pt x="0" y="10800"/>
                    <a:pt x="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Freeform 118"/>
            <p:cNvSpPr/>
            <p:nvPr/>
          </p:nvSpPr>
          <p:spPr>
            <a:xfrm rot="16200000">
              <a:off x="87349" y="210922"/>
              <a:ext cx="85788" cy="7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7608" fill="norm" stroke="1" extrusionOk="0">
                  <a:moveTo>
                    <a:pt x="7200" y="0"/>
                  </a:moveTo>
                  <a:cubicBezTo>
                    <a:pt x="16920" y="2025"/>
                    <a:pt x="16920" y="21600"/>
                    <a:pt x="3960" y="16875"/>
                  </a:cubicBezTo>
                  <a:cubicBezTo>
                    <a:pt x="-4680" y="4725"/>
                    <a:pt x="2880" y="2700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2" name="Freeform 119"/>
            <p:cNvSpPr/>
            <p:nvPr/>
          </p:nvSpPr>
          <p:spPr>
            <a:xfrm rot="16200000">
              <a:off x="60332" y="504343"/>
              <a:ext cx="80969" cy="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1360" fill="norm" stroke="1" extrusionOk="0">
                  <a:moveTo>
                    <a:pt x="7200" y="0"/>
                  </a:moveTo>
                  <a:cubicBezTo>
                    <a:pt x="21600" y="1728"/>
                    <a:pt x="8862" y="19008"/>
                    <a:pt x="0" y="7344"/>
                  </a:cubicBezTo>
                  <a:cubicBezTo>
                    <a:pt x="554" y="-2592"/>
                    <a:pt x="2769" y="3456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3" name="Freeform 136"/>
            <p:cNvSpPr/>
            <p:nvPr/>
          </p:nvSpPr>
          <p:spPr>
            <a:xfrm rot="16200000">
              <a:off x="303362" y="1245501"/>
              <a:ext cx="85282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5" h="21600" fill="norm" stroke="1" extrusionOk="0">
                  <a:moveTo>
                    <a:pt x="7291" y="0"/>
                  </a:moveTo>
                  <a:cubicBezTo>
                    <a:pt x="16152" y="0"/>
                    <a:pt x="17260" y="20661"/>
                    <a:pt x="7845" y="21600"/>
                  </a:cubicBezTo>
                  <a:cubicBezTo>
                    <a:pt x="-463" y="20661"/>
                    <a:pt x="-4340" y="4696"/>
                    <a:pt x="7291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Freeform 137"/>
            <p:cNvSpPr/>
            <p:nvPr/>
          </p:nvSpPr>
          <p:spPr>
            <a:xfrm rot="16200000">
              <a:off x="313751" y="1642342"/>
              <a:ext cx="82183" cy="8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11" h="18532" fill="norm" stroke="1" extrusionOk="0">
                  <a:moveTo>
                    <a:pt x="7630" y="0"/>
                  </a:moveTo>
                  <a:cubicBezTo>
                    <a:pt x="16492" y="2090"/>
                    <a:pt x="16492" y="21600"/>
                    <a:pt x="4307" y="18116"/>
                  </a:cubicBezTo>
                  <a:cubicBezTo>
                    <a:pt x="-5108" y="4181"/>
                    <a:pt x="3200" y="3484"/>
                    <a:pt x="763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5" name="Freeform 139"/>
            <p:cNvSpPr/>
            <p:nvPr/>
          </p:nvSpPr>
          <p:spPr>
            <a:xfrm rot="16200000">
              <a:off x="319116" y="311765"/>
              <a:ext cx="87876" cy="7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2" h="19539" fill="norm" stroke="1" extrusionOk="0">
                  <a:moveTo>
                    <a:pt x="9352" y="0"/>
                  </a:moveTo>
                  <a:cubicBezTo>
                    <a:pt x="17992" y="1490"/>
                    <a:pt x="14752" y="21600"/>
                    <a:pt x="6652" y="19366"/>
                  </a:cubicBezTo>
                  <a:cubicBezTo>
                    <a:pt x="-3608" y="14152"/>
                    <a:pt x="-1448" y="1490"/>
                    <a:pt x="935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6" name="Freeform 143"/>
            <p:cNvSpPr/>
            <p:nvPr/>
          </p:nvSpPr>
          <p:spPr>
            <a:xfrm rot="16200000">
              <a:off x="331649" y="1001008"/>
              <a:ext cx="81752" cy="7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5" h="21600" fill="norm" stroke="1" extrusionOk="0">
                  <a:moveTo>
                    <a:pt x="8486" y="0"/>
                  </a:moveTo>
                  <a:cubicBezTo>
                    <a:pt x="14908" y="1662"/>
                    <a:pt x="17827" y="19108"/>
                    <a:pt x="9070" y="21600"/>
                  </a:cubicBezTo>
                  <a:cubicBezTo>
                    <a:pt x="-2022" y="21600"/>
                    <a:pt x="-3773" y="831"/>
                    <a:pt x="848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7" name="Freeform 144"/>
            <p:cNvSpPr/>
            <p:nvPr/>
          </p:nvSpPr>
          <p:spPr>
            <a:xfrm rot="16200000">
              <a:off x="348189" y="767579"/>
              <a:ext cx="86383" cy="6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0" h="15383" fill="norm" stroke="1" extrusionOk="0">
                  <a:moveTo>
                    <a:pt x="6456" y="159"/>
                  </a:moveTo>
                  <a:cubicBezTo>
                    <a:pt x="10475" y="-1281"/>
                    <a:pt x="13991" y="7359"/>
                    <a:pt x="12986" y="13119"/>
                  </a:cubicBezTo>
                  <a:cubicBezTo>
                    <a:pt x="4447" y="20319"/>
                    <a:pt x="-7609" y="8799"/>
                    <a:pt x="6456" y="15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8" name="Freeform 145"/>
            <p:cNvSpPr/>
            <p:nvPr/>
          </p:nvSpPr>
          <p:spPr>
            <a:xfrm rot="16200000">
              <a:off x="352131" y="586073"/>
              <a:ext cx="81588" cy="6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fill="norm" stroke="1" extrusionOk="0">
                  <a:moveTo>
                    <a:pt x="7066" y="0"/>
                  </a:moveTo>
                  <a:cubicBezTo>
                    <a:pt x="16406" y="982"/>
                    <a:pt x="17574" y="21600"/>
                    <a:pt x="7066" y="21600"/>
                  </a:cubicBezTo>
                  <a:cubicBezTo>
                    <a:pt x="-523" y="17673"/>
                    <a:pt x="-4026" y="3927"/>
                    <a:pt x="706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Freeform 8"/>
            <p:cNvSpPr/>
            <p:nvPr/>
          </p:nvSpPr>
          <p:spPr>
            <a:xfrm rot="16200000">
              <a:off x="308386" y="108285"/>
              <a:ext cx="86050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1" name="Freeform 113"/>
          <p:cNvSpPr/>
          <p:nvPr/>
        </p:nvSpPr>
        <p:spPr>
          <a:xfrm rot="16200000">
            <a:off x="10426424" y="20078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62" h="13361" fill="norm" stroke="1" extrusionOk="0">
                <a:moveTo>
                  <a:pt x="1962" y="0"/>
                </a:moveTo>
                <a:cubicBezTo>
                  <a:pt x="1962" y="0"/>
                  <a:pt x="9162" y="7200"/>
                  <a:pt x="16362" y="7200"/>
                </a:cubicBezTo>
                <a:cubicBezTo>
                  <a:pt x="9162" y="21600"/>
                  <a:pt x="-5238" y="7200"/>
                  <a:pt x="1962" y="0"/>
                </a:cubicBezTo>
                <a:close/>
              </a:path>
            </a:pathLst>
          </a:custGeom>
          <a:solidFill>
            <a:srgbClr val="DED5D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2" name="Content Placeholder 15"/>
          <p:cNvSpPr txBox="1"/>
          <p:nvPr>
            <p:ph type="body" sz="quarter" idx="1"/>
          </p:nvPr>
        </p:nvSpPr>
        <p:spPr>
          <a:xfrm>
            <a:off x="1086357" y="2374344"/>
            <a:ext cx="5009644" cy="319741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5000"/>
              </a:lnSpc>
              <a:buSzTx/>
              <a:buNone/>
              <a:defRPr sz="1800"/>
            </a:pPr>
          </a:p>
          <a:p>
            <a:pPr>
              <a:lnSpc>
                <a:spcPct val="135000"/>
              </a:lnSpc>
              <a:defRPr sz="1800"/>
            </a:pPr>
            <a:r>
              <a:t>Klebestift</a:t>
            </a:r>
          </a:p>
          <a:p>
            <a:pPr>
              <a:lnSpc>
                <a:spcPct val="135000"/>
              </a:lnSpc>
              <a:defRPr sz="1800"/>
            </a:pPr>
            <a:r>
              <a:t>Dosenspitzer</a:t>
            </a:r>
          </a:p>
          <a:p>
            <a:pPr>
              <a:lnSpc>
                <a:spcPct val="135000"/>
              </a:lnSpc>
              <a:defRPr sz="1800"/>
            </a:pPr>
            <a:r>
              <a:t>Schere</a:t>
            </a:r>
          </a:p>
          <a:p>
            <a:pPr>
              <a:lnSpc>
                <a:spcPct val="135000"/>
              </a:lnSpc>
              <a:defRPr sz="1800"/>
            </a:pPr>
            <a:r>
              <a:t>Radiergummi</a:t>
            </a:r>
          </a:p>
          <a:p>
            <a:pPr>
              <a:lnSpc>
                <a:spcPct val="135000"/>
              </a:lnSpc>
              <a:defRPr sz="1800"/>
            </a:pPr>
            <a:r>
              <a:t>Ersatzbleistift</a:t>
            </a:r>
          </a:p>
        </p:txBody>
      </p:sp>
      <p:grpSp>
        <p:nvGrpSpPr>
          <p:cNvPr id="385" name="Group 66"/>
          <p:cNvGrpSpPr/>
          <p:nvPr/>
        </p:nvGrpSpPr>
        <p:grpSpPr>
          <a:xfrm>
            <a:off x="10372524" y="6003648"/>
            <a:ext cx="1274531" cy="855538"/>
            <a:chOff x="0" y="0"/>
            <a:chExt cx="1274530" cy="855536"/>
          </a:xfrm>
        </p:grpSpPr>
        <p:sp>
          <p:nvSpPr>
            <p:cNvPr id="363" name="Freeform 82"/>
            <p:cNvSpPr/>
            <p:nvPr/>
          </p:nvSpPr>
          <p:spPr>
            <a:xfrm rot="5400000">
              <a:off x="843750" y="7453"/>
              <a:ext cx="84269" cy="6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66" h="21600" fill="norm" stroke="1" extrusionOk="0">
                  <a:moveTo>
                    <a:pt x="6463" y="0"/>
                  </a:moveTo>
                  <a:cubicBezTo>
                    <a:pt x="19201" y="7513"/>
                    <a:pt x="14770" y="16904"/>
                    <a:pt x="3139" y="21600"/>
                  </a:cubicBezTo>
                  <a:cubicBezTo>
                    <a:pt x="-2399" y="15026"/>
                    <a:pt x="-184" y="2817"/>
                    <a:pt x="646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Freeform 70"/>
            <p:cNvSpPr/>
            <p:nvPr/>
          </p:nvSpPr>
          <p:spPr>
            <a:xfrm rot="5400000">
              <a:off x="1200092" y="270964"/>
              <a:ext cx="83216" cy="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8688" fill="norm" stroke="1" extrusionOk="0">
                  <a:moveTo>
                    <a:pt x="7652" y="0"/>
                  </a:moveTo>
                  <a:cubicBezTo>
                    <a:pt x="19532" y="7776"/>
                    <a:pt x="11972" y="21600"/>
                    <a:pt x="1712" y="18144"/>
                  </a:cubicBezTo>
                  <a:cubicBezTo>
                    <a:pt x="-2068" y="9504"/>
                    <a:pt x="632" y="0"/>
                    <a:pt x="765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Freeform 85"/>
            <p:cNvSpPr/>
            <p:nvPr/>
          </p:nvSpPr>
          <p:spPr>
            <a:xfrm rot="5400000">
              <a:off x="1183422" y="510142"/>
              <a:ext cx="85511" cy="6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4" h="15406" fill="norm" stroke="1" extrusionOk="0">
                  <a:moveTo>
                    <a:pt x="8697" y="0"/>
                  </a:moveTo>
                  <a:cubicBezTo>
                    <a:pt x="18666" y="1350"/>
                    <a:pt x="14789" y="21600"/>
                    <a:pt x="4266" y="13500"/>
                  </a:cubicBezTo>
                  <a:cubicBezTo>
                    <a:pt x="-1272" y="15525"/>
                    <a:pt x="-2934" y="675"/>
                    <a:pt x="8697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Freeform 87"/>
            <p:cNvSpPr/>
            <p:nvPr/>
          </p:nvSpPr>
          <p:spPr>
            <a:xfrm rot="5400000">
              <a:off x="884744" y="765383"/>
              <a:ext cx="88111" cy="6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5991" fill="norm" stroke="1" extrusionOk="0">
                  <a:moveTo>
                    <a:pt x="6753" y="0"/>
                  </a:moveTo>
                  <a:cubicBezTo>
                    <a:pt x="10968" y="0"/>
                    <a:pt x="13602" y="7920"/>
                    <a:pt x="14129" y="13680"/>
                  </a:cubicBezTo>
                  <a:cubicBezTo>
                    <a:pt x="3592" y="21600"/>
                    <a:pt x="-7471" y="7200"/>
                    <a:pt x="675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7" name="Freeform 94"/>
            <p:cNvSpPr/>
            <p:nvPr/>
          </p:nvSpPr>
          <p:spPr>
            <a:xfrm rot="5400000">
              <a:off x="1174621" y="751473"/>
              <a:ext cx="84165" cy="7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50" h="14763" fill="norm" stroke="1" extrusionOk="0">
                  <a:moveTo>
                    <a:pt x="7233" y="37"/>
                  </a:moveTo>
                  <a:cubicBezTo>
                    <a:pt x="11862" y="-598"/>
                    <a:pt x="13919" y="7026"/>
                    <a:pt x="12890" y="12108"/>
                  </a:cubicBezTo>
                  <a:cubicBezTo>
                    <a:pt x="3633" y="21002"/>
                    <a:pt x="-7681" y="5120"/>
                    <a:pt x="7233" y="37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8" name="Freeform 118"/>
            <p:cNvSpPr/>
            <p:nvPr/>
          </p:nvSpPr>
          <p:spPr>
            <a:xfrm rot="5400000">
              <a:off x="862626" y="611485"/>
              <a:ext cx="85788" cy="7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29" h="17608" fill="norm" stroke="1" extrusionOk="0">
                  <a:moveTo>
                    <a:pt x="7200" y="0"/>
                  </a:moveTo>
                  <a:cubicBezTo>
                    <a:pt x="16920" y="2025"/>
                    <a:pt x="16920" y="21600"/>
                    <a:pt x="3960" y="16875"/>
                  </a:cubicBezTo>
                  <a:cubicBezTo>
                    <a:pt x="-4680" y="4725"/>
                    <a:pt x="2880" y="2700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9" name="Freeform 119"/>
            <p:cNvSpPr/>
            <p:nvPr/>
          </p:nvSpPr>
          <p:spPr>
            <a:xfrm rot="5400000">
              <a:off x="857723" y="424392"/>
              <a:ext cx="80969" cy="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5" h="11360" fill="norm" stroke="1" extrusionOk="0">
                  <a:moveTo>
                    <a:pt x="7200" y="0"/>
                  </a:moveTo>
                  <a:cubicBezTo>
                    <a:pt x="21600" y="1728"/>
                    <a:pt x="8862" y="19008"/>
                    <a:pt x="0" y="7344"/>
                  </a:cubicBezTo>
                  <a:cubicBezTo>
                    <a:pt x="554" y="-2592"/>
                    <a:pt x="2769" y="3456"/>
                    <a:pt x="720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0" name="Freeform 139"/>
            <p:cNvSpPr/>
            <p:nvPr/>
          </p:nvSpPr>
          <p:spPr>
            <a:xfrm rot="5400000">
              <a:off x="557369" y="552065"/>
              <a:ext cx="87876" cy="7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72" h="19539" fill="norm" stroke="1" extrusionOk="0">
                  <a:moveTo>
                    <a:pt x="9352" y="0"/>
                  </a:moveTo>
                  <a:cubicBezTo>
                    <a:pt x="17992" y="1490"/>
                    <a:pt x="14752" y="21600"/>
                    <a:pt x="6652" y="19366"/>
                  </a:cubicBezTo>
                  <a:cubicBezTo>
                    <a:pt x="-3608" y="14152"/>
                    <a:pt x="-1448" y="1490"/>
                    <a:pt x="9352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1" name="Freeform 144"/>
            <p:cNvSpPr/>
            <p:nvPr/>
          </p:nvSpPr>
          <p:spPr>
            <a:xfrm rot="5400000">
              <a:off x="304617" y="214370"/>
              <a:ext cx="86383" cy="6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0" h="15383" fill="norm" stroke="1" extrusionOk="0">
                  <a:moveTo>
                    <a:pt x="6456" y="159"/>
                  </a:moveTo>
                  <a:cubicBezTo>
                    <a:pt x="10475" y="-1281"/>
                    <a:pt x="13991" y="7359"/>
                    <a:pt x="12986" y="13119"/>
                  </a:cubicBezTo>
                  <a:cubicBezTo>
                    <a:pt x="4447" y="20319"/>
                    <a:pt x="-7609" y="8799"/>
                    <a:pt x="6456" y="15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2" name="Freeform 145"/>
            <p:cNvSpPr/>
            <p:nvPr/>
          </p:nvSpPr>
          <p:spPr>
            <a:xfrm rot="5400000">
              <a:off x="530642" y="289827"/>
              <a:ext cx="81588" cy="6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fill="norm" stroke="1" extrusionOk="0">
                  <a:moveTo>
                    <a:pt x="7066" y="0"/>
                  </a:moveTo>
                  <a:cubicBezTo>
                    <a:pt x="16406" y="982"/>
                    <a:pt x="17574" y="21600"/>
                    <a:pt x="7066" y="21600"/>
                  </a:cubicBezTo>
                  <a:cubicBezTo>
                    <a:pt x="-523" y="17673"/>
                    <a:pt x="-4026" y="3927"/>
                    <a:pt x="7066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3" name="Freeform 8"/>
            <p:cNvSpPr/>
            <p:nvPr/>
          </p:nvSpPr>
          <p:spPr>
            <a:xfrm rot="5400000">
              <a:off x="569925" y="778545"/>
              <a:ext cx="86050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4" name="Freeform 51"/>
            <p:cNvSpPr/>
            <p:nvPr/>
          </p:nvSpPr>
          <p:spPr>
            <a:xfrm rot="16200000">
              <a:off x="850238" y="194950"/>
              <a:ext cx="84187" cy="6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5" h="15673" fill="norm" stroke="1" extrusionOk="0">
                  <a:moveTo>
                    <a:pt x="6970" y="0"/>
                  </a:moveTo>
                  <a:cubicBezTo>
                    <a:pt x="11290" y="0"/>
                    <a:pt x="16844" y="5760"/>
                    <a:pt x="15610" y="10800"/>
                  </a:cubicBezTo>
                  <a:cubicBezTo>
                    <a:pt x="13758" y="8640"/>
                    <a:pt x="11907" y="12240"/>
                    <a:pt x="10673" y="13680"/>
                  </a:cubicBezTo>
                  <a:cubicBezTo>
                    <a:pt x="-436" y="21600"/>
                    <a:pt x="-4756" y="3600"/>
                    <a:pt x="697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5" name="Freeform 78"/>
            <p:cNvSpPr/>
            <p:nvPr/>
          </p:nvSpPr>
          <p:spPr>
            <a:xfrm rot="16200000">
              <a:off x="10204" y="24356"/>
              <a:ext cx="89172" cy="7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15" h="21600" fill="norm" stroke="1" extrusionOk="0">
                  <a:moveTo>
                    <a:pt x="6180" y="0"/>
                  </a:moveTo>
                  <a:cubicBezTo>
                    <a:pt x="10980" y="864"/>
                    <a:pt x="17220" y="18144"/>
                    <a:pt x="9060" y="21600"/>
                  </a:cubicBezTo>
                  <a:cubicBezTo>
                    <a:pt x="-60" y="19872"/>
                    <a:pt x="-4380" y="7776"/>
                    <a:pt x="6180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6" name="Freeform 84"/>
            <p:cNvSpPr/>
            <p:nvPr/>
          </p:nvSpPr>
          <p:spPr>
            <a:xfrm rot="16200000">
              <a:off x="1129315" y="50745"/>
              <a:ext cx="83405" cy="6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36" h="15743" fill="norm" stroke="1" extrusionOk="0">
                  <a:moveTo>
                    <a:pt x="7840" y="52"/>
                  </a:moveTo>
                  <a:cubicBezTo>
                    <a:pt x="19720" y="3776"/>
                    <a:pt x="11620" y="20907"/>
                    <a:pt x="1360" y="14204"/>
                  </a:cubicBezTo>
                  <a:cubicBezTo>
                    <a:pt x="-1880" y="6755"/>
                    <a:pt x="820" y="-693"/>
                    <a:pt x="7840" y="52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7" name="Freeform 86"/>
            <p:cNvSpPr/>
            <p:nvPr/>
          </p:nvSpPr>
          <p:spPr>
            <a:xfrm rot="16200000">
              <a:off x="554255" y="56206"/>
              <a:ext cx="84726" cy="7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4" h="14833" fill="norm" stroke="1" extrusionOk="0">
                  <a:moveTo>
                    <a:pt x="8285" y="21"/>
                  </a:moveTo>
                  <a:cubicBezTo>
                    <a:pt x="18005" y="1188"/>
                    <a:pt x="14225" y="21037"/>
                    <a:pt x="4505" y="12864"/>
                  </a:cubicBezTo>
                  <a:cubicBezTo>
                    <a:pt x="-3595" y="11113"/>
                    <a:pt x="185" y="-563"/>
                    <a:pt x="8285" y="21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8" name="Freeform 106"/>
            <p:cNvSpPr/>
            <p:nvPr/>
          </p:nvSpPr>
          <p:spPr>
            <a:xfrm rot="16200000">
              <a:off x="-9134" y="304007"/>
              <a:ext cx="87827" cy="6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4" h="15472" fill="norm" stroke="1" extrusionOk="0">
                  <a:moveTo>
                    <a:pt x="11413" y="0"/>
                  </a:moveTo>
                  <a:cubicBezTo>
                    <a:pt x="19842" y="8775"/>
                    <a:pt x="6144" y="21600"/>
                    <a:pt x="349" y="12150"/>
                  </a:cubicBezTo>
                  <a:cubicBezTo>
                    <a:pt x="-1758" y="3375"/>
                    <a:pt x="6144" y="0"/>
                    <a:pt x="1141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9" name="Freeform 110"/>
            <p:cNvSpPr/>
            <p:nvPr/>
          </p:nvSpPr>
          <p:spPr>
            <a:xfrm rot="16200000">
              <a:off x="14303" y="507479"/>
              <a:ext cx="85315" cy="7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41" h="13975" fill="norm" stroke="1" extrusionOk="0">
                  <a:moveTo>
                    <a:pt x="4472" y="48"/>
                  </a:moveTo>
                  <a:cubicBezTo>
                    <a:pt x="12226" y="-520"/>
                    <a:pt x="13887" y="4027"/>
                    <a:pt x="14441" y="9712"/>
                  </a:cubicBezTo>
                  <a:cubicBezTo>
                    <a:pt x="6687" y="21080"/>
                    <a:pt x="-7159" y="6869"/>
                    <a:pt x="4472" y="48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Freeform 123"/>
            <p:cNvSpPr/>
            <p:nvPr/>
          </p:nvSpPr>
          <p:spPr>
            <a:xfrm rot="16200000">
              <a:off x="260624" y="590697"/>
              <a:ext cx="88529" cy="6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71" h="15681" fill="norm" stroke="1" extrusionOk="0">
                  <a:moveTo>
                    <a:pt x="6216" y="245"/>
                  </a:moveTo>
                  <a:cubicBezTo>
                    <a:pt x="10737" y="-1845"/>
                    <a:pt x="14756" y="10000"/>
                    <a:pt x="13249" y="14181"/>
                  </a:cubicBezTo>
                  <a:cubicBezTo>
                    <a:pt x="3203" y="19755"/>
                    <a:pt x="-6844" y="8607"/>
                    <a:pt x="6216" y="245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1" name="Freeform 130"/>
            <p:cNvSpPr/>
            <p:nvPr/>
          </p:nvSpPr>
          <p:spPr>
            <a:xfrm rot="16200000">
              <a:off x="254486" y="382218"/>
              <a:ext cx="91772" cy="7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67" h="19480" fill="norm" stroke="1" extrusionOk="0">
                  <a:moveTo>
                    <a:pt x="9264" y="0"/>
                  </a:moveTo>
                  <a:cubicBezTo>
                    <a:pt x="16914" y="8000"/>
                    <a:pt x="9714" y="21600"/>
                    <a:pt x="3414" y="19200"/>
                  </a:cubicBezTo>
                  <a:cubicBezTo>
                    <a:pt x="-4686" y="11200"/>
                    <a:pt x="3414" y="0"/>
                    <a:pt x="926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2" name="Freeform 141"/>
            <p:cNvSpPr/>
            <p:nvPr/>
          </p:nvSpPr>
          <p:spPr>
            <a:xfrm rot="16200000">
              <a:off x="297627" y="772070"/>
              <a:ext cx="73604" cy="8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98" h="10852" fill="norm" stroke="1" extrusionOk="0">
                  <a:moveTo>
                    <a:pt x="7216" y="49"/>
                  </a:moveTo>
                  <a:cubicBezTo>
                    <a:pt x="12832" y="49"/>
                    <a:pt x="6784" y="4049"/>
                    <a:pt x="9376" y="5649"/>
                  </a:cubicBezTo>
                  <a:cubicBezTo>
                    <a:pt x="6352" y="20449"/>
                    <a:pt x="-8768" y="-1151"/>
                    <a:pt x="7216" y="49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3" name="Freeform 99"/>
            <p:cNvSpPr/>
            <p:nvPr/>
          </p:nvSpPr>
          <p:spPr>
            <a:xfrm rot="16200000">
              <a:off x="291105" y="48143"/>
              <a:ext cx="86138" cy="7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8466" h="13614" fill="norm" stroke="1" extrusionOk="0">
                  <a:moveTo>
                    <a:pt x="4304" y="0"/>
                  </a:moveTo>
                  <a:cubicBezTo>
                    <a:pt x="5271" y="1620"/>
                    <a:pt x="5916" y="0"/>
                    <a:pt x="6883" y="1080"/>
                  </a:cubicBezTo>
                  <a:cubicBezTo>
                    <a:pt x="14298" y="21600"/>
                    <a:pt x="-7302" y="13500"/>
                    <a:pt x="2692" y="1080"/>
                  </a:cubicBezTo>
                  <a:cubicBezTo>
                    <a:pt x="435" y="5940"/>
                    <a:pt x="2692" y="2700"/>
                    <a:pt x="4304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4" name="Freeform 8"/>
            <p:cNvSpPr/>
            <p:nvPr/>
          </p:nvSpPr>
          <p:spPr>
            <a:xfrm rot="16200000">
              <a:off x="8432" y="746108"/>
              <a:ext cx="86050" cy="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2" h="16650" fill="norm" stroke="1" extrusionOk="0">
                  <a:moveTo>
                    <a:pt x="7093" y="0"/>
                  </a:moveTo>
                  <a:cubicBezTo>
                    <a:pt x="11413" y="0"/>
                    <a:pt x="14653" y="7448"/>
                    <a:pt x="14113" y="14897"/>
                  </a:cubicBezTo>
                  <a:cubicBezTo>
                    <a:pt x="2233" y="21600"/>
                    <a:pt x="-6947" y="7448"/>
                    <a:pt x="7093" y="0"/>
                  </a:cubicBezTo>
                  <a:close/>
                </a:path>
              </a:pathLst>
            </a:custGeom>
            <a:solidFill>
              <a:srgbClr val="DED5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386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6508" y="4062896"/>
            <a:ext cx="1499626" cy="81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0478" y="2406658"/>
            <a:ext cx="1441836" cy="1043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Grafik 7" descr="Grafi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75992" y="2816874"/>
            <a:ext cx="1115355" cy="111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Grafik 9" descr="Grafik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1384" y="1114783"/>
            <a:ext cx="5136032" cy="513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rafik 12" descr="Grafik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1694" y="4908791"/>
            <a:ext cx="1978074" cy="1032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Grafik 17" descr="Grafik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21224" y="4913062"/>
            <a:ext cx="1375440" cy="964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4"/>
      <p:bldP build="whole" bldLvl="1" animBg="1" rev="0" advAuto="0" spid="391" grpId="6"/>
      <p:bldP build="whole" bldLvl="1" animBg="1" rev="0" advAuto="0" spid="388" grpId="3"/>
      <p:bldP build="whole" bldLvl="1" animBg="1" rev="0" advAuto="0" spid="390" grpId="5"/>
      <p:bldP build="p" bldLvl="1" animBg="1" rev="0" advAuto="0" spid="362" grpId="1"/>
      <p:bldP build="whole" bldLvl="1" animBg="1" rev="0" advAuto="0" spid="38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el 1"/>
          <p:cNvSpPr txBox="1"/>
          <p:nvPr>
            <p:ph type="title"/>
          </p:nvPr>
        </p:nvSpPr>
        <p:spPr>
          <a:xfrm>
            <a:off x="1069847" y="502919"/>
            <a:ext cx="9634013" cy="1325564"/>
          </a:xfrm>
          <a:prstGeom prst="rect">
            <a:avLst/>
          </a:prstGeom>
        </p:spPr>
        <p:txBody>
          <a:bodyPr/>
          <a:lstStyle/>
          <a:p>
            <a:pPr/>
            <a:r>
              <a:t>Für den Kunstunterricht</a:t>
            </a:r>
          </a:p>
        </p:txBody>
      </p:sp>
      <p:sp>
        <p:nvSpPr>
          <p:cNvPr id="394" name="Inhaltsplatzhalter 2"/>
          <p:cNvSpPr txBox="1"/>
          <p:nvPr>
            <p:ph type="body" idx="1"/>
          </p:nvPr>
        </p:nvSpPr>
        <p:spPr>
          <a:xfrm>
            <a:off x="917447" y="1779270"/>
            <a:ext cx="9634013" cy="4351339"/>
          </a:xfrm>
          <a:prstGeom prst="rect">
            <a:avLst/>
          </a:prstGeom>
        </p:spPr>
        <p:txBody>
          <a:bodyPr/>
          <a:lstStyle/>
          <a:p>
            <a:pPr/>
            <a:r>
              <a:t>Zeichenmappe Din A3</a:t>
            </a:r>
          </a:p>
          <a:p>
            <a:pPr/>
            <a:r>
              <a:t>Wasserfarbkasten (bitte auf eine Marke achten)</a:t>
            </a:r>
          </a:p>
          <a:p>
            <a:pPr/>
            <a:r>
              <a:t>Borstenpinsel in den Größen 6, 10, 16 (gerne auch ein Set)</a:t>
            </a:r>
          </a:p>
          <a:p>
            <a:pPr/>
            <a:r>
              <a:t>Malkittel oder altes Hemd/T-Shirt   </a:t>
            </a:r>
          </a:p>
          <a:p>
            <a:pPr/>
            <a:r>
              <a:t>Wasserbecher    </a:t>
            </a:r>
          </a:p>
          <a:p>
            <a:pPr/>
            <a:r>
              <a:t>Wachsmalstifte</a:t>
            </a:r>
          </a:p>
          <a:p>
            <a:pPr/>
            <a:r>
              <a:t>Filzstifte</a:t>
            </a:r>
          </a:p>
        </p:txBody>
      </p:sp>
      <p:pic>
        <p:nvPicPr>
          <p:cNvPr id="39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933534">
            <a:off x="7615998" y="444637"/>
            <a:ext cx="1407719" cy="1407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1121" y="1141387"/>
            <a:ext cx="2065412" cy="206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0511" y="2046672"/>
            <a:ext cx="1428751" cy="1405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58755" y="3452321"/>
            <a:ext cx="2371726" cy="157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05537" y="4433451"/>
            <a:ext cx="1146613" cy="114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icture 20" descr="Picture 2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33883" y="5004670"/>
            <a:ext cx="1619251" cy="161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98601" y="3965171"/>
            <a:ext cx="1685082" cy="1123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6"/>
      <p:bldP build="whole" bldLvl="1" animBg="1" rev="0" advAuto="0" spid="400" grpId="7"/>
      <p:bldP build="whole" bldLvl="1" animBg="1" rev="0" advAuto="0" spid="398" grpId="5"/>
      <p:bldP build="whole" bldLvl="1" animBg="1" rev="0" advAuto="0" spid="397" grpId="4"/>
      <p:bldP build="p" bldLvl="1" animBg="1" rev="0" advAuto="0" spid="394" grpId="1"/>
      <p:bldP build="whole" bldLvl="1" animBg="1" rev="0" advAuto="0" spid="396" grpId="3"/>
      <p:bldP build="whole" bldLvl="1" animBg="1" rev="0" advAuto="0" spid="39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itel 1"/>
          <p:cNvSpPr txBox="1"/>
          <p:nvPr>
            <p:ph type="title"/>
          </p:nvPr>
        </p:nvSpPr>
        <p:spPr>
          <a:xfrm>
            <a:off x="1069847" y="502919"/>
            <a:ext cx="9634013" cy="1325564"/>
          </a:xfrm>
          <a:prstGeom prst="rect">
            <a:avLst/>
          </a:prstGeom>
        </p:spPr>
        <p:txBody>
          <a:bodyPr/>
          <a:lstStyle/>
          <a:p>
            <a:pPr/>
            <a:r>
              <a:t>Für den Sportunterricht</a:t>
            </a:r>
          </a:p>
        </p:txBody>
      </p:sp>
      <p:sp>
        <p:nvSpPr>
          <p:cNvPr id="404" name="Inhaltsplatzhalter 2"/>
          <p:cNvSpPr txBox="1"/>
          <p:nvPr>
            <p:ph type="body" idx="1"/>
          </p:nvPr>
        </p:nvSpPr>
        <p:spPr>
          <a:xfrm>
            <a:off x="1069847" y="1874520"/>
            <a:ext cx="9634013" cy="4351339"/>
          </a:xfrm>
          <a:prstGeom prst="rect">
            <a:avLst/>
          </a:prstGeom>
        </p:spPr>
        <p:txBody>
          <a:bodyPr/>
          <a:lstStyle/>
          <a:p>
            <a:pPr/>
            <a:r>
              <a:t>Turnbeutel</a:t>
            </a:r>
          </a:p>
          <a:p>
            <a:pPr/>
            <a:r>
              <a:t>Turnschuhe für die Halle mit heller Sohle (gerne mit Klettverschluss)</a:t>
            </a:r>
          </a:p>
          <a:p>
            <a:pPr/>
            <a:r>
              <a:t>T-Shirt</a:t>
            </a:r>
          </a:p>
          <a:p>
            <a:pPr/>
            <a:r>
              <a:t>Turnhose</a:t>
            </a:r>
          </a:p>
        </p:txBody>
      </p:sp>
      <p:pic>
        <p:nvPicPr>
          <p:cNvPr id="4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2551" y="3240404"/>
            <a:ext cx="3114676" cy="3114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4774" y="3828924"/>
            <a:ext cx="2073401" cy="1727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78646" y="3013556"/>
            <a:ext cx="2413987" cy="2146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78646" y="5160064"/>
            <a:ext cx="2291020" cy="1585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8" grpId="5"/>
      <p:bldP build="whole" bldLvl="1" animBg="1" rev="0" advAuto="0" spid="407" grpId="4"/>
      <p:bldP build="whole" bldLvl="1" animBg="1" rev="0" advAuto="0" spid="405" grpId="2"/>
      <p:bldP build="whole" bldLvl="1" animBg="1" rev="0" advAuto="0" spid="406" grpId="3"/>
      <p:bldP build="p" bldLvl="1" animBg="1" rev="0" advAuto="0" spid="40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el 1"/>
          <p:cNvSpPr txBox="1"/>
          <p:nvPr>
            <p:ph type="title"/>
          </p:nvPr>
        </p:nvSpPr>
        <p:spPr>
          <a:xfrm>
            <a:off x="1069847" y="502919"/>
            <a:ext cx="9634013" cy="1325564"/>
          </a:xfrm>
          <a:prstGeom prst="rect">
            <a:avLst/>
          </a:prstGeom>
        </p:spPr>
        <p:txBody>
          <a:bodyPr/>
          <a:lstStyle/>
          <a:p>
            <a:pPr/>
            <a:r>
              <a:t>Sonstiges</a:t>
            </a:r>
          </a:p>
        </p:txBody>
      </p:sp>
      <p:sp>
        <p:nvSpPr>
          <p:cNvPr id="411" name="Inhaltsplatzhalter 2"/>
          <p:cNvSpPr txBox="1"/>
          <p:nvPr>
            <p:ph type="body" idx="1"/>
          </p:nvPr>
        </p:nvSpPr>
        <p:spPr>
          <a:xfrm>
            <a:off x="673331" y="1529541"/>
            <a:ext cx="10030529" cy="51040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5000"/>
              </a:lnSpc>
            </a:pPr>
            <a:r>
              <a:t>Schnellhefter in den Farben rot, grün, gelb, blau, weiß, orange, lila</a:t>
            </a:r>
          </a:p>
          <a:p>
            <a:pPr>
              <a:lnSpc>
                <a:spcPct val="135000"/>
              </a:lnSpc>
            </a:pPr>
            <a:r>
              <a:t>Postmappe DinA 4</a:t>
            </a:r>
          </a:p>
          <a:p>
            <a:pPr>
              <a:lnSpc>
                <a:spcPct val="135000"/>
              </a:lnSpc>
            </a:pPr>
            <a:r>
              <a:t>Hausschuhe</a:t>
            </a:r>
          </a:p>
          <a:p>
            <a:pPr>
              <a:lnSpc>
                <a:spcPct val="135000"/>
              </a:lnSpc>
            </a:pPr>
            <a:r>
              <a:t>Brotbox (bitte mit gesundem Frühstück)</a:t>
            </a:r>
          </a:p>
          <a:p>
            <a:pPr>
              <a:lnSpc>
                <a:spcPct val="135000"/>
              </a:lnSpc>
            </a:pPr>
            <a:r>
              <a:t>Auslaufsichere Flasche mit Wasser oder Tee</a:t>
            </a:r>
          </a:p>
          <a:p>
            <a:pPr>
              <a:lnSpc>
                <a:spcPct val="135000"/>
              </a:lnSpc>
            </a:pPr>
            <a:r>
              <a:t>Taschentücher</a:t>
            </a:r>
          </a:p>
          <a:p>
            <a:pPr>
              <a:lnSpc>
                <a:spcPct val="135000"/>
              </a:lnSpc>
            </a:pPr>
            <a:r>
              <a:t>Stehsammler aus Plastik oder Holz</a:t>
            </a:r>
          </a:p>
          <a:p>
            <a:pPr>
              <a:lnSpc>
                <a:spcPct val="135000"/>
              </a:lnSpc>
            </a:pPr>
            <a:r>
              <a:t>Bitte geben Sie Ihrem Kind im Laufe der ersten beiden Schulwochen</a:t>
            </a:r>
          </a:p>
          <a:p>
            <a:pPr marL="0" indent="0">
              <a:lnSpc>
                <a:spcPct val="135000"/>
              </a:lnSpc>
              <a:buSzTx/>
              <a:buNone/>
            </a:pPr>
            <a:r>
              <a:t>    50 Euro für die Klassenkasse mit!</a:t>
            </a:r>
          </a:p>
        </p:txBody>
      </p:sp>
      <p:pic>
        <p:nvPicPr>
          <p:cNvPr id="4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1388" y="229843"/>
            <a:ext cx="2314576" cy="2314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2925" y="2817495"/>
            <a:ext cx="1802130" cy="1802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2840" y="2223495"/>
            <a:ext cx="2556445" cy="1763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7990" y="4228358"/>
            <a:ext cx="1667864" cy="1140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Picture 18" descr="Picture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5095" y="2320773"/>
            <a:ext cx="1293412" cy="993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97258" y="5064717"/>
            <a:ext cx="1135593" cy="1052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1" grpId="1"/>
      <p:bldP build="whole" bldLvl="1" animBg="1" rev="0" advAuto="0" spid="412" grpId="2"/>
      <p:bldP build="whole" bldLvl="1" animBg="1" rev="0" advAuto="0" spid="416" grpId="3"/>
      <p:bldP build="whole" bldLvl="1" animBg="1" rev="0" advAuto="0" spid="415" grpId="6"/>
      <p:bldP build="whole" bldLvl="1" animBg="1" rev="0" advAuto="0" spid="413" grpId="4"/>
      <p:bldP build="whole" bldLvl="1" animBg="1" rev="0" advAuto="0" spid="414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itel 1"/>
          <p:cNvSpPr txBox="1"/>
          <p:nvPr>
            <p:ph type="ctrTitle"/>
          </p:nvPr>
        </p:nvSpPr>
        <p:spPr>
          <a:xfrm>
            <a:off x="1709928" y="987552"/>
            <a:ext cx="8385048" cy="3081529"/>
          </a:xfrm>
          <a:prstGeom prst="rect">
            <a:avLst/>
          </a:prstGeom>
        </p:spPr>
        <p:txBody>
          <a:bodyPr/>
          <a:lstStyle/>
          <a:p>
            <a:pPr/>
            <a:r>
              <a:t>Bitte alle Sachen beschriften!</a:t>
            </a:r>
          </a:p>
        </p:txBody>
      </p:sp>
      <p:sp>
        <p:nvSpPr>
          <p:cNvPr id="420" name="Untertitel 2"/>
          <p:cNvSpPr txBox="1"/>
          <p:nvPr>
            <p:ph type="subTitle" sz="quarter" idx="1"/>
          </p:nvPr>
        </p:nvSpPr>
        <p:spPr>
          <a:xfrm>
            <a:off x="2905505" y="4480561"/>
            <a:ext cx="5993894" cy="1166495"/>
          </a:xfrm>
          <a:prstGeom prst="rect">
            <a:avLst/>
          </a:prstGeom>
        </p:spPr>
        <p:txBody>
          <a:bodyPr/>
          <a:lstStyle/>
          <a:p>
            <a:pPr/>
            <a:r>
              <a:t>Viele Kinder erkennen ihre eigenen Sachen sonst nicht!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1999" y="-1194860"/>
            <a:ext cx="1965324" cy="1310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Titel 2"/>
          <p:cNvSpPr txBox="1"/>
          <p:nvPr>
            <p:ph type="ctrTitle"/>
          </p:nvPr>
        </p:nvSpPr>
        <p:spPr>
          <a:xfrm>
            <a:off x="1709928" y="987552"/>
            <a:ext cx="8385048" cy="3081529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424" name="Titel 1"/>
          <p:cNvSpPr txBox="1"/>
          <p:nvPr/>
        </p:nvSpPr>
        <p:spPr>
          <a:xfrm>
            <a:off x="1391920" y="1117599"/>
            <a:ext cx="8451427" cy="5493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>
              <a:defRPr sz="3200">
                <a:solidFill>
                  <a:srgbClr val="31201C"/>
                </a:solidFill>
                <a:latin typeface="Modern Love"/>
                <a:ea typeface="Modern Love"/>
                <a:cs typeface="Modern Love"/>
                <a:sym typeface="Modern Love"/>
              </a:defRPr>
            </a:pPr>
            <a:r>
              <a:t>Eine Liste mit den Materialien bekommen Sie natürlich!</a:t>
            </a:r>
            <a:br/>
            <a:br/>
            <a:r>
              <a:rPr u="sng">
                <a:solidFill>
                  <a:srgbClr val="BF423F"/>
                </a:solidFill>
                <a:uFill>
                  <a:solidFill>
                    <a:srgbClr val="BF423F"/>
                  </a:solidFill>
                </a:uFill>
                <a:latin typeface="+mn-lt"/>
                <a:ea typeface="+mn-ea"/>
                <a:cs typeface="+mn-cs"/>
                <a:sym typeface="Avenir Next LT Pro Demi"/>
                <a:hlinkClick r:id="rId3" invalidUrl="" action="" tgtFrame="" tooltip="" history="1" highlightClick="0" endSnd="0"/>
              </a:rPr>
              <a:t>www.henri-dunant-grundschule.de</a:t>
            </a:r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ohemianVTI">
  <a:themeElements>
    <a:clrScheme name="Bohemian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0000FF"/>
      </a:hlink>
      <a:folHlink>
        <a:srgbClr val="FF00FF"/>
      </a:folHlink>
    </a:clrScheme>
    <a:fontScheme name="BohemianVTI">
      <a:majorFont>
        <a:latin typeface="Helvetica"/>
        <a:ea typeface="Helvetica"/>
        <a:cs typeface="Helvetica"/>
      </a:majorFont>
      <a:minorFont>
        <a:latin typeface="Avenir Next LT Pro Demi"/>
        <a:ea typeface="Avenir Next LT Pro Demi"/>
        <a:cs typeface="Avenir Next LT Pro Demi"/>
      </a:minorFont>
    </a:fontScheme>
    <a:fmtScheme name="Bohemian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ohemianVTI">
  <a:themeElements>
    <a:clrScheme name="Bohemian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0000FF"/>
      </a:hlink>
      <a:folHlink>
        <a:srgbClr val="FF00FF"/>
      </a:folHlink>
    </a:clrScheme>
    <a:fontScheme name="BohemianVTI">
      <a:majorFont>
        <a:latin typeface="Helvetica"/>
        <a:ea typeface="Helvetica"/>
        <a:cs typeface="Helvetica"/>
      </a:majorFont>
      <a:minorFont>
        <a:latin typeface="Avenir Next LT Pro Demi"/>
        <a:ea typeface="Avenir Next LT Pro Demi"/>
        <a:cs typeface="Avenir Next LT Pro Demi"/>
      </a:minorFont>
    </a:fontScheme>
    <a:fmtScheme name="Bohemian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